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7" autoAdjust="0"/>
  </p:normalViewPr>
  <p:slideViewPr>
    <p:cSldViewPr snapToGrid="0">
      <p:cViewPr varScale="1">
        <p:scale>
          <a:sx n="74" d="100"/>
          <a:sy n="74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793CB-A906-4173-AD9E-70881889E7EC}" type="datetime1">
              <a:rPr lang="es-ES" smtClean="0"/>
              <a:t>19/03/2024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9672-DF21-411C-B199-9EBD2DD5FEEF}" type="datetime1">
              <a:rPr lang="es-ES" smtClean="0"/>
              <a:t>19/03/2024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528512" y="1276553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999" y="1928990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2" y="688301"/>
            <a:ext cx="6275035" cy="5249940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6999" y="3157150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 smtClean="0"/>
              <a:t>Julen Garcia, Iñigo Arrizabalo eta Aritz Lekube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z="3100" dirty="0" smtClean="0"/>
              <a:t>BD-ko datuak XML-ra pasa</a:t>
            </a:r>
            <a:endParaRPr lang="es-ES" sz="3100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32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Interfaze grafikoa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35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Errore kudeaketa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0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Arazketa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0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err="1" smtClean="0"/>
              <a:t>XMl</a:t>
            </a:r>
            <a:r>
              <a:rPr lang="eu-ES" dirty="0" smtClean="0"/>
              <a:t>, DTD eta Eskema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283" y="525193"/>
            <a:ext cx="3968968" cy="1798238"/>
          </a:xfrm>
          <a:prstGeom prst="rect">
            <a:avLst/>
          </a:prstGeom>
        </p:spPr>
      </p:pic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94" y="2529493"/>
            <a:ext cx="4316698" cy="1753312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4"/>
          <a:srcRect r="21221" b="25461"/>
          <a:stretch/>
        </p:blipFill>
        <p:spPr>
          <a:xfrm>
            <a:off x="1136368" y="4128890"/>
            <a:ext cx="4960641" cy="21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25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stuKoadroa 2"/>
          <p:cNvSpPr txBox="1"/>
          <p:nvPr/>
        </p:nvSpPr>
        <p:spPr>
          <a:xfrm>
            <a:off x="4465189" y="713983"/>
            <a:ext cx="310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4000" dirty="0" smtClean="0"/>
              <a:t>Aurkibidea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" y="1547439"/>
            <a:ext cx="10677963" cy="3751069"/>
          </a:xfrm>
        </p:spPr>
      </p:pic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879822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 smtClean="0"/>
              <a:t>Zuzendariaren karpeta:</a:t>
            </a:r>
          </a:p>
          <a:p>
            <a:pPr lvl="1"/>
            <a:endParaRPr lang="eu-E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 smtClean="0"/>
              <a:t>Karpeta hau nagusiak eta </a:t>
            </a:r>
            <a:r>
              <a:rPr lang="eu-ES" dirty="0" err="1" smtClean="0"/>
              <a:t>eta</a:t>
            </a:r>
            <a:r>
              <a:rPr lang="eu-ES" dirty="0" smtClean="0"/>
              <a:t> zuzendari 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</a:t>
            </a:r>
            <a:r>
              <a:rPr lang="eu-ES" dirty="0" smtClean="0"/>
              <a:t>)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 rotWithShape="1">
          <a:blip r:embed="rId2"/>
          <a:srcRect b="22898"/>
          <a:stretch/>
        </p:blipFill>
        <p:spPr>
          <a:xfrm>
            <a:off x="5316694" y="3371191"/>
            <a:ext cx="6292968" cy="2870352"/>
          </a:xfrm>
          <a:prstGeom prst="rect">
            <a:avLst/>
          </a:prstGeom>
        </p:spPr>
      </p:pic>
      <p:sp>
        <p:nvSpPr>
          <p:cNvPr id="6" name="Laukizuzen biribildua 5"/>
          <p:cNvSpPr/>
          <p:nvPr/>
        </p:nvSpPr>
        <p:spPr>
          <a:xfrm>
            <a:off x="6768962" y="3271233"/>
            <a:ext cx="1975794" cy="153513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292305" y="3445441"/>
            <a:ext cx="6530502" cy="3077708"/>
          </a:xfrm>
          <a:prstGeom prst="rect">
            <a:avLst/>
          </a:prstGeom>
        </p:spPr>
      </p:pic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524667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Bertako taldekideak baimen guztiak edukiko dituzte.</a:t>
            </a: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774 </a:t>
            </a:r>
            <a:r>
              <a:rPr lang="eu-ES" dirty="0"/>
              <a:t>(</a:t>
            </a:r>
            <a:r>
              <a:rPr lang="eu-ES" dirty="0" err="1"/>
              <a:t>rwx-rwx</a:t>
            </a:r>
            <a:r>
              <a:rPr lang="eu-ES" dirty="0"/>
              <a:t>- </a:t>
            </a:r>
            <a:r>
              <a:rPr lang="eu-ES" dirty="0" smtClean="0"/>
              <a:t>r-</a:t>
            </a:r>
            <a:r>
              <a:rPr lang="eu-ES" dirty="0"/>
              <a:t>-)</a:t>
            </a:r>
            <a:endParaRPr lang="es-ES" dirty="0"/>
          </a:p>
        </p:txBody>
      </p:sp>
      <p:sp>
        <p:nvSpPr>
          <p:cNvPr id="6" name="Laukizuzen biribildua 5"/>
          <p:cNvSpPr/>
          <p:nvPr/>
        </p:nvSpPr>
        <p:spPr>
          <a:xfrm>
            <a:off x="10257378" y="4631362"/>
            <a:ext cx="1694216" cy="18674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346823" y="200741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</a:t>
            </a:r>
            <a:r>
              <a:rPr lang="eu-ES" dirty="0"/>
              <a:t>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  <p:pic>
        <p:nvPicPr>
          <p:cNvPr id="5" name="Edukiaren leku-mar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1" y="3234042"/>
            <a:ext cx="7221071" cy="2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708339" y="2349925"/>
            <a:ext cx="3679272" cy="2456442"/>
          </a:xfrm>
        </p:spPr>
        <p:txBody>
          <a:bodyPr/>
          <a:lstStyle/>
          <a:p>
            <a:r>
              <a:rPr lang="eu-ES" smtClean="0"/>
              <a:t>Organigrama Packet Tracer-en irudikatu.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1579456"/>
            <a:ext cx="7541792" cy="3597851"/>
          </a:xfrm>
        </p:spPr>
      </p:pic>
    </p:spTree>
    <p:extLst>
      <p:ext uri="{BB962C8B-B14F-4D97-AF65-F5344CB8AC3E}">
        <p14:creationId xmlns:p14="http://schemas.microsoft.com/office/powerpoint/2010/main" val="835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Oracle </a:t>
            </a:r>
            <a:r>
              <a:rPr lang="eu-ES" dirty="0" err="1" smtClean="0"/>
              <a:t>server</a:t>
            </a:r>
            <a:r>
              <a:rPr lang="eu-ES" dirty="0" smtClean="0"/>
              <a:t> </a:t>
            </a:r>
            <a:r>
              <a:rPr lang="eu-ES" dirty="0" err="1" smtClean="0"/>
              <a:t>zerbiatzarian</a:t>
            </a:r>
            <a:r>
              <a:rPr lang="eu-ES" dirty="0" smtClean="0"/>
              <a:t> eta konexioa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256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err="1" smtClean="0"/>
              <a:t>MySQl</a:t>
            </a:r>
            <a:r>
              <a:rPr lang="eu-ES" dirty="0" smtClean="0"/>
              <a:t>-tik </a:t>
            </a:r>
            <a:r>
              <a:rPr lang="eu-ES" dirty="0" err="1" smtClean="0"/>
              <a:t>oraclera</a:t>
            </a:r>
            <a:r>
              <a:rPr lang="eu-ES" dirty="0" smtClean="0"/>
              <a:t> migratu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5919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124</Words>
  <Application>Microsoft Office PowerPoint</Application>
  <PresentationFormat>Panoramikoa</PresentationFormat>
  <Paragraphs>32</Paragraphs>
  <Slides>15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PowerPoint aurkezpena</vt:lpstr>
      <vt:lpstr>Partekatutako karpetak</vt:lpstr>
      <vt:lpstr>Partekatutako karpetak</vt:lpstr>
      <vt:lpstr>Partekatutako karpetak</vt:lpstr>
      <vt:lpstr>Organigrama Packet Tracer-en irudikatu.</vt:lpstr>
      <vt:lpstr>Oracle server zerbiatzarian eta konexioa</vt:lpstr>
      <vt:lpstr>MySQl-tik oraclera migratu</vt:lpstr>
      <vt:lpstr>BD-ko datuak XML-ra pasa</vt:lpstr>
      <vt:lpstr>Interfaze grafikoa</vt:lpstr>
      <vt:lpstr>Errore kudeaketa</vt:lpstr>
      <vt:lpstr>Arazketa</vt:lpstr>
      <vt:lpstr>XMl, DTD eta Eskema</vt:lpstr>
      <vt:lpstr>PowerPoint aurkezpena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19</cp:revision>
  <dcterms:created xsi:type="dcterms:W3CDTF">2024-03-15T09:05:16Z</dcterms:created>
  <dcterms:modified xsi:type="dcterms:W3CDTF">2024-03-19T10:32:14Z</dcterms:modified>
</cp:coreProperties>
</file>