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F00"/>
    <a:srgbClr val="80FF00"/>
    <a:srgbClr val="00ACAC"/>
    <a:srgbClr val="00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D2E78-EB26-43C7-829A-01997D4814A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u-ES"/>
        </a:p>
      </dgm:t>
    </dgm:pt>
    <dgm:pt modelId="{8A9587ED-2A77-45CA-A6CF-147E1AB55171}">
      <dgm:prSet phldrT="[Testua]" custT="1"/>
      <dgm:spPr/>
      <dgm:t>
        <a:bodyPr/>
        <a:lstStyle/>
        <a:p>
          <a:r>
            <a:rPr lang="eu-ES" sz="1200" dirty="0" smtClean="0"/>
            <a:t>/</a:t>
          </a:r>
          <a:r>
            <a:rPr lang="eu-ES" sz="1200" dirty="0" smtClean="0"/>
            <a:t>10.14.4.124/Disko</a:t>
          </a:r>
          <a:r>
            <a:rPr lang="eu-ES" sz="1200" dirty="0" smtClean="0"/>
            <a:t>/</a:t>
          </a:r>
        </a:p>
      </dgm:t>
    </dgm:pt>
    <dgm:pt modelId="{EE8460F0-08A2-484B-B68B-79038E1B2929}" type="parTrans" cxnId="{A2105DCC-CE8B-403E-9F3D-318F10A0346F}">
      <dgm:prSet/>
      <dgm:spPr/>
      <dgm:t>
        <a:bodyPr/>
        <a:lstStyle/>
        <a:p>
          <a:endParaRPr lang="eu-ES" sz="1200"/>
        </a:p>
      </dgm:t>
    </dgm:pt>
    <dgm:pt modelId="{905C3818-D39C-4848-8FD0-97B81243DB65}" type="sibTrans" cxnId="{A2105DCC-CE8B-403E-9F3D-318F10A0346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u-ES" sz="1200"/>
        </a:p>
      </dgm:t>
    </dgm:pt>
    <dgm:pt modelId="{841B8B0E-BDC2-404A-B484-7D1C540BE202}">
      <dgm:prSet phldrT="[Testua]" custT="1"/>
      <dgm:spPr/>
      <dgm:t>
        <a:bodyPr/>
        <a:lstStyle/>
        <a:p>
          <a:r>
            <a:rPr lang="eu-ES" sz="1200" dirty="0" smtClean="0"/>
            <a:t>Administrazioa</a:t>
          </a:r>
          <a:endParaRPr lang="eu-ES" sz="1200" dirty="0"/>
        </a:p>
      </dgm:t>
    </dgm:pt>
    <dgm:pt modelId="{2C4F5DD5-1F06-433E-9272-CB360A50D1EB}" type="parTrans" cxnId="{B27E9BD5-84FF-4E2E-A03A-386557DE89F0}">
      <dgm:prSet/>
      <dgm:spPr/>
      <dgm:t>
        <a:bodyPr/>
        <a:lstStyle/>
        <a:p>
          <a:endParaRPr lang="eu-ES" sz="1200"/>
        </a:p>
      </dgm:t>
    </dgm:pt>
    <dgm:pt modelId="{032F0444-1631-4264-A951-0389DF1E071B}" type="sibTrans" cxnId="{B27E9BD5-84FF-4E2E-A03A-386557DE89F0}">
      <dgm:prSet/>
      <dgm:spPr/>
      <dgm:t>
        <a:bodyPr/>
        <a:lstStyle/>
        <a:p>
          <a:endParaRPr lang="eu-ES" sz="1200"/>
        </a:p>
      </dgm:t>
    </dgm:pt>
    <dgm:pt modelId="{866340F8-339A-4844-9A73-1782F1FFB80F}">
      <dgm:prSet phldrT="[Testua]" custT="1"/>
      <dgm:spPr/>
      <dgm:t>
        <a:bodyPr/>
        <a:lstStyle/>
        <a:p>
          <a:r>
            <a:rPr lang="eu-ES" sz="1200" dirty="0" smtClean="0"/>
            <a:t>Informatika</a:t>
          </a:r>
          <a:endParaRPr lang="eu-ES" sz="1200" dirty="0"/>
        </a:p>
      </dgm:t>
    </dgm:pt>
    <dgm:pt modelId="{1E30A1B6-AC26-40B0-90B9-79323DE1AD60}" type="parTrans" cxnId="{B3274149-9569-47D1-9219-F105A9A17330}">
      <dgm:prSet/>
      <dgm:spPr/>
      <dgm:t>
        <a:bodyPr/>
        <a:lstStyle/>
        <a:p>
          <a:endParaRPr lang="eu-ES" sz="1200"/>
        </a:p>
      </dgm:t>
    </dgm:pt>
    <dgm:pt modelId="{D7EF6A81-100D-4C46-BCB9-6B411926D38D}" type="sibTrans" cxnId="{B3274149-9569-47D1-9219-F105A9A17330}">
      <dgm:prSet/>
      <dgm:spPr/>
      <dgm:t>
        <a:bodyPr/>
        <a:lstStyle/>
        <a:p>
          <a:endParaRPr lang="eu-ES" sz="1200"/>
        </a:p>
      </dgm:t>
    </dgm:pt>
    <dgm:pt modelId="{A6278C2B-C80C-4E18-A853-2F9986913ACD}">
      <dgm:prSet phldrT="[Testua]" custT="1"/>
      <dgm:spPr/>
      <dgm:t>
        <a:bodyPr/>
        <a:lstStyle/>
        <a:p>
          <a:r>
            <a:rPr lang="eu-ES" sz="1200" dirty="0" smtClean="0"/>
            <a:t>Logistika</a:t>
          </a:r>
          <a:endParaRPr lang="eu-ES" sz="1200" dirty="0"/>
        </a:p>
      </dgm:t>
    </dgm:pt>
    <dgm:pt modelId="{C3A8DEA5-A3AD-4212-A9A1-D46EDEC7C5EB}" type="parTrans" cxnId="{4B797314-B53D-44D7-B8CA-6A3A485D6D1E}">
      <dgm:prSet/>
      <dgm:spPr/>
      <dgm:t>
        <a:bodyPr/>
        <a:lstStyle/>
        <a:p>
          <a:endParaRPr lang="eu-ES" sz="1200"/>
        </a:p>
      </dgm:t>
    </dgm:pt>
    <dgm:pt modelId="{5EB87036-39A4-4B36-BDE1-D07F2E436FFE}" type="sibTrans" cxnId="{4B797314-B53D-44D7-B8CA-6A3A485D6D1E}">
      <dgm:prSet/>
      <dgm:spPr/>
      <dgm:t>
        <a:bodyPr/>
        <a:lstStyle/>
        <a:p>
          <a:endParaRPr lang="eu-ES" sz="1200"/>
        </a:p>
      </dgm:t>
    </dgm:pt>
    <dgm:pt modelId="{6D7BEE73-3BEA-4C64-8852-7F4FE4AD2BBD}">
      <dgm:prSet phldrT="[Testua]" custT="1"/>
      <dgm:spPr/>
      <dgm:t>
        <a:bodyPr/>
        <a:lstStyle/>
        <a:p>
          <a:r>
            <a:rPr lang="eu-ES" sz="1200" dirty="0" err="1" smtClean="0"/>
            <a:t>Lost</a:t>
          </a:r>
          <a:endParaRPr lang="eu-ES" sz="1200" dirty="0" smtClean="0"/>
        </a:p>
        <a:p>
          <a:r>
            <a:rPr lang="eu-ES" sz="1200" dirty="0" smtClean="0"/>
            <a:t>+</a:t>
          </a:r>
        </a:p>
        <a:p>
          <a:r>
            <a:rPr lang="eu-ES" sz="1200" dirty="0" err="1" smtClean="0"/>
            <a:t>Found</a:t>
          </a:r>
          <a:endParaRPr lang="eu-ES" sz="1200" dirty="0"/>
        </a:p>
      </dgm:t>
    </dgm:pt>
    <dgm:pt modelId="{75082636-B3A1-4202-B9DF-E96555E472EE}" type="parTrans" cxnId="{38030FD6-9288-4FDD-ACB4-586EBF483451}">
      <dgm:prSet/>
      <dgm:spPr/>
      <dgm:t>
        <a:bodyPr/>
        <a:lstStyle/>
        <a:p>
          <a:endParaRPr lang="eu-ES" sz="1200"/>
        </a:p>
      </dgm:t>
    </dgm:pt>
    <dgm:pt modelId="{17B8A31F-92AD-4AF0-A47A-CF792D0C8551}" type="sibTrans" cxnId="{38030FD6-9288-4FDD-ACB4-586EBF483451}">
      <dgm:prSet/>
      <dgm:spPr/>
      <dgm:t>
        <a:bodyPr/>
        <a:lstStyle/>
        <a:p>
          <a:endParaRPr lang="eu-ES" sz="1200"/>
        </a:p>
      </dgm:t>
    </dgm:pt>
    <dgm:pt modelId="{DB22BFCB-6F0E-4321-BB49-92A818CFF935}">
      <dgm:prSet phldrT="[Testua]" custT="1"/>
      <dgm:spPr/>
      <dgm:t>
        <a:bodyPr/>
        <a:lstStyle/>
        <a:p>
          <a:r>
            <a:rPr lang="eu-ES" sz="1200" dirty="0" smtClean="0"/>
            <a:t>Marketing</a:t>
          </a:r>
        </a:p>
        <a:p>
          <a:r>
            <a:rPr lang="eu-ES" sz="1200" dirty="0" smtClean="0"/>
            <a:t>+</a:t>
          </a:r>
        </a:p>
        <a:p>
          <a:r>
            <a:rPr lang="eu-ES" sz="1200" dirty="0" smtClean="0"/>
            <a:t>Salmenta</a:t>
          </a:r>
          <a:endParaRPr lang="eu-ES" sz="1200" dirty="0"/>
        </a:p>
      </dgm:t>
    </dgm:pt>
    <dgm:pt modelId="{EF5CD29B-D2EF-41E7-B35A-8CD4833C55E4}" type="parTrans" cxnId="{6595A512-67FE-4A9E-8EE3-057D97BB5933}">
      <dgm:prSet/>
      <dgm:spPr/>
      <dgm:t>
        <a:bodyPr/>
        <a:lstStyle/>
        <a:p>
          <a:endParaRPr lang="eu-ES" sz="1200"/>
        </a:p>
      </dgm:t>
    </dgm:pt>
    <dgm:pt modelId="{FFD330A6-1042-4295-8C43-3CB45C3A6A8B}" type="sibTrans" cxnId="{6595A512-67FE-4A9E-8EE3-057D97BB5933}">
      <dgm:prSet/>
      <dgm:spPr/>
      <dgm:t>
        <a:bodyPr/>
        <a:lstStyle/>
        <a:p>
          <a:endParaRPr lang="eu-ES" sz="1200"/>
        </a:p>
      </dgm:t>
    </dgm:pt>
    <dgm:pt modelId="{25FC7480-DDC2-4890-8CA7-11912FFCB250}">
      <dgm:prSet phldrT="[Testua]" custT="1"/>
      <dgm:spPr/>
      <dgm:t>
        <a:bodyPr/>
        <a:lstStyle/>
        <a:p>
          <a:r>
            <a:rPr lang="eu-ES" sz="1200" dirty="0" smtClean="0"/>
            <a:t>Nagusia</a:t>
          </a:r>
          <a:endParaRPr lang="eu-ES" sz="1200" dirty="0"/>
        </a:p>
      </dgm:t>
    </dgm:pt>
    <dgm:pt modelId="{C57B7874-715E-4F02-8425-0336FD6051B8}" type="parTrans" cxnId="{7BF134DA-DDDC-4877-A99A-521FAE6535CC}">
      <dgm:prSet/>
      <dgm:spPr/>
      <dgm:t>
        <a:bodyPr/>
        <a:lstStyle/>
        <a:p>
          <a:endParaRPr lang="eu-ES" sz="1200"/>
        </a:p>
      </dgm:t>
    </dgm:pt>
    <dgm:pt modelId="{42AAFC79-CA71-43E8-941C-EC6295F6926C}" type="sibTrans" cxnId="{7BF134DA-DDDC-4877-A99A-521FAE6535CC}">
      <dgm:prSet/>
      <dgm:spPr/>
      <dgm:t>
        <a:bodyPr/>
        <a:lstStyle/>
        <a:p>
          <a:endParaRPr lang="eu-ES" sz="1200"/>
        </a:p>
      </dgm:t>
    </dgm:pt>
    <dgm:pt modelId="{4D12F23A-90A7-405E-8577-4E63C8C8C20B}">
      <dgm:prSet phldrT="[Testua]" custT="1"/>
      <dgm:spPr/>
      <dgm:t>
        <a:bodyPr/>
        <a:lstStyle/>
        <a:p>
          <a:r>
            <a:rPr lang="eu-ES" sz="1200" dirty="0" smtClean="0"/>
            <a:t>Produkzioa</a:t>
          </a:r>
          <a:endParaRPr lang="eu-ES" sz="1200" dirty="0"/>
        </a:p>
      </dgm:t>
    </dgm:pt>
    <dgm:pt modelId="{24A9296A-07BA-446C-977A-6CC4A60E276F}" type="parTrans" cxnId="{9FFBF187-E678-42AC-BCB0-E5A037D8A57F}">
      <dgm:prSet/>
      <dgm:spPr/>
      <dgm:t>
        <a:bodyPr/>
        <a:lstStyle/>
        <a:p>
          <a:endParaRPr lang="eu-ES" sz="1200"/>
        </a:p>
      </dgm:t>
    </dgm:pt>
    <dgm:pt modelId="{3AC5CBA2-2764-49D9-854E-1A7F3BB2EF27}" type="sibTrans" cxnId="{9FFBF187-E678-42AC-BCB0-E5A037D8A57F}">
      <dgm:prSet/>
      <dgm:spPr/>
      <dgm:t>
        <a:bodyPr/>
        <a:lstStyle/>
        <a:p>
          <a:endParaRPr lang="eu-ES" sz="1200"/>
        </a:p>
      </dgm:t>
    </dgm:pt>
    <dgm:pt modelId="{9B5C9D7F-BF27-469E-AC6F-72A69A0E46A3}">
      <dgm:prSet phldrT="[Testua]" custT="1"/>
      <dgm:spPr/>
      <dgm:t>
        <a:bodyPr/>
        <a:lstStyle/>
        <a:p>
          <a:r>
            <a:rPr lang="eu-ES" sz="1200" dirty="0" smtClean="0"/>
            <a:t>Publikoa</a:t>
          </a:r>
          <a:endParaRPr lang="eu-ES" sz="1200" dirty="0"/>
        </a:p>
      </dgm:t>
    </dgm:pt>
    <dgm:pt modelId="{97A11BF0-B029-4B48-9A23-E0A091DB3E16}" type="parTrans" cxnId="{81CF36D6-0970-4A84-BF2F-A6A328961E5A}">
      <dgm:prSet/>
      <dgm:spPr/>
      <dgm:t>
        <a:bodyPr/>
        <a:lstStyle/>
        <a:p>
          <a:endParaRPr lang="eu-ES" sz="1200"/>
        </a:p>
      </dgm:t>
    </dgm:pt>
    <dgm:pt modelId="{4FD47720-AECF-497D-ABF5-0D28BB7A5E2A}" type="sibTrans" cxnId="{81CF36D6-0970-4A84-BF2F-A6A328961E5A}">
      <dgm:prSet/>
      <dgm:spPr/>
      <dgm:t>
        <a:bodyPr/>
        <a:lstStyle/>
        <a:p>
          <a:endParaRPr lang="eu-ES" sz="1200"/>
        </a:p>
      </dgm:t>
    </dgm:pt>
    <dgm:pt modelId="{6D371C8B-A3CD-44F8-BBC3-018ADF716E58}">
      <dgm:prSet phldrT="[Testua]" custT="1"/>
      <dgm:spPr/>
      <dgm:t>
        <a:bodyPr/>
        <a:lstStyle/>
        <a:p>
          <a:r>
            <a:rPr lang="eu-ES" sz="1200" dirty="0" smtClean="0"/>
            <a:t>Zuzendari</a:t>
          </a:r>
        </a:p>
        <a:p>
          <a:r>
            <a:rPr lang="eu-ES" sz="1200" dirty="0" smtClean="0"/>
            <a:t>nagusia</a:t>
          </a:r>
          <a:endParaRPr lang="eu-ES" sz="1200" dirty="0"/>
        </a:p>
      </dgm:t>
    </dgm:pt>
    <dgm:pt modelId="{3FDF3FA2-B383-4280-9C7A-84EEF0F4446B}" type="parTrans" cxnId="{7DA218F9-DE40-4DFA-BA41-A382CF08EB39}">
      <dgm:prSet/>
      <dgm:spPr/>
      <dgm:t>
        <a:bodyPr/>
        <a:lstStyle/>
        <a:p>
          <a:endParaRPr lang="eu-ES" sz="1200"/>
        </a:p>
      </dgm:t>
    </dgm:pt>
    <dgm:pt modelId="{D0F4C64C-7461-4342-A5BA-2ED2C1D29458}" type="sibTrans" cxnId="{7DA218F9-DE40-4DFA-BA41-A382CF08EB39}">
      <dgm:prSet/>
      <dgm:spPr/>
      <dgm:t>
        <a:bodyPr/>
        <a:lstStyle/>
        <a:p>
          <a:endParaRPr lang="eu-ES" sz="1200"/>
        </a:p>
      </dgm:t>
    </dgm:pt>
    <dgm:pt modelId="{8A63A738-C4A0-401A-ABA5-5E6EFE0FA4ED}" type="pres">
      <dgm:prSet presAssocID="{78BD2E78-EB26-43C7-829A-01997D4814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9A23C6-0E4C-4578-9034-FF1991193EF6}" type="pres">
      <dgm:prSet presAssocID="{8A9587ED-2A77-45CA-A6CF-147E1AB55171}" presName="hierRoot1" presStyleCnt="0">
        <dgm:presLayoutVars>
          <dgm:hierBranch val="init"/>
        </dgm:presLayoutVars>
      </dgm:prSet>
      <dgm:spPr/>
    </dgm:pt>
    <dgm:pt modelId="{56C6DEB5-C887-4E02-AF61-6C6E55005D96}" type="pres">
      <dgm:prSet presAssocID="{8A9587ED-2A77-45CA-A6CF-147E1AB55171}" presName="rootComposite1" presStyleCnt="0"/>
      <dgm:spPr/>
    </dgm:pt>
    <dgm:pt modelId="{A38A51CB-F626-4D12-A964-C7975D354867}" type="pres">
      <dgm:prSet presAssocID="{8A9587ED-2A77-45CA-A6CF-147E1AB55171}" presName="rootText1" presStyleLbl="node0" presStyleIdx="0" presStyleCnt="1" custScaleX="191088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779EEE6D-32AB-4DE9-866E-BD5487CAFCEE}" type="pres">
      <dgm:prSet presAssocID="{8A9587ED-2A77-45CA-A6CF-147E1AB55171}" presName="rootConnector1" presStyleLbl="node1" presStyleIdx="0" presStyleCnt="0"/>
      <dgm:spPr/>
    </dgm:pt>
    <dgm:pt modelId="{0A0C80A2-D9F9-4E97-BE6B-704E9AB7B949}" type="pres">
      <dgm:prSet presAssocID="{8A9587ED-2A77-45CA-A6CF-147E1AB55171}" presName="hierChild2" presStyleCnt="0"/>
      <dgm:spPr/>
    </dgm:pt>
    <dgm:pt modelId="{F30075F2-A48C-4A42-A4BF-8782257A3C66}" type="pres">
      <dgm:prSet presAssocID="{2C4F5DD5-1F06-433E-9272-CB360A50D1EB}" presName="Name37" presStyleLbl="parChTrans1D2" presStyleIdx="0" presStyleCnt="9"/>
      <dgm:spPr/>
    </dgm:pt>
    <dgm:pt modelId="{D831EFC6-64FF-452D-874D-B0F3E28B7C2B}" type="pres">
      <dgm:prSet presAssocID="{841B8B0E-BDC2-404A-B484-7D1C540BE202}" presName="hierRoot2" presStyleCnt="0">
        <dgm:presLayoutVars>
          <dgm:hierBranch val="init"/>
        </dgm:presLayoutVars>
      </dgm:prSet>
      <dgm:spPr/>
    </dgm:pt>
    <dgm:pt modelId="{A7FAFA5D-91FA-4894-802B-B2F4ACE8846D}" type="pres">
      <dgm:prSet presAssocID="{841B8B0E-BDC2-404A-B484-7D1C540BE202}" presName="rootComposite" presStyleCnt="0"/>
      <dgm:spPr/>
    </dgm:pt>
    <dgm:pt modelId="{E050DFD3-C747-4C21-820F-35420CA74C56}" type="pres">
      <dgm:prSet presAssocID="{841B8B0E-BDC2-404A-B484-7D1C540BE202}" presName="rootText" presStyleLbl="node2" presStyleIdx="0" presStyleCnt="9" custScaleX="103598" custScaleY="92534">
        <dgm:presLayoutVars>
          <dgm:chPref val="3"/>
        </dgm:presLayoutVars>
      </dgm:prSet>
      <dgm:spPr/>
    </dgm:pt>
    <dgm:pt modelId="{7928410B-5EF9-4BEB-A967-6BEA06810E33}" type="pres">
      <dgm:prSet presAssocID="{841B8B0E-BDC2-404A-B484-7D1C540BE202}" presName="rootConnector" presStyleLbl="node2" presStyleIdx="0" presStyleCnt="9"/>
      <dgm:spPr/>
    </dgm:pt>
    <dgm:pt modelId="{ACC29BA0-BD52-4158-9BED-82312315D59E}" type="pres">
      <dgm:prSet presAssocID="{841B8B0E-BDC2-404A-B484-7D1C540BE202}" presName="hierChild4" presStyleCnt="0"/>
      <dgm:spPr/>
    </dgm:pt>
    <dgm:pt modelId="{7BC0455B-3E3B-4552-A1F2-812F7394D035}" type="pres">
      <dgm:prSet presAssocID="{841B8B0E-BDC2-404A-B484-7D1C540BE202}" presName="hierChild5" presStyleCnt="0"/>
      <dgm:spPr/>
    </dgm:pt>
    <dgm:pt modelId="{9BD2E211-6249-457F-8BB7-EF80F46ACE33}" type="pres">
      <dgm:prSet presAssocID="{1E30A1B6-AC26-40B0-90B9-79323DE1AD60}" presName="Name37" presStyleLbl="parChTrans1D2" presStyleIdx="1" presStyleCnt="9"/>
      <dgm:spPr/>
    </dgm:pt>
    <dgm:pt modelId="{2E661DC6-6658-4E26-8629-C1473A54BF8D}" type="pres">
      <dgm:prSet presAssocID="{866340F8-339A-4844-9A73-1782F1FFB80F}" presName="hierRoot2" presStyleCnt="0">
        <dgm:presLayoutVars>
          <dgm:hierBranch val="init"/>
        </dgm:presLayoutVars>
      </dgm:prSet>
      <dgm:spPr/>
    </dgm:pt>
    <dgm:pt modelId="{DD0FFCA2-9B5B-4C57-A873-3115AE3D5A1D}" type="pres">
      <dgm:prSet presAssocID="{866340F8-339A-4844-9A73-1782F1FFB80F}" presName="rootComposite" presStyleCnt="0"/>
      <dgm:spPr/>
    </dgm:pt>
    <dgm:pt modelId="{F672EC80-2E1E-44F5-A871-46B9F1AFA7B6}" type="pres">
      <dgm:prSet presAssocID="{866340F8-339A-4844-9A73-1782F1FFB80F}" presName="rootText" presStyleLbl="node2" presStyleIdx="1" presStyleCnt="9">
        <dgm:presLayoutVars>
          <dgm:chPref val="3"/>
        </dgm:presLayoutVars>
      </dgm:prSet>
      <dgm:spPr/>
    </dgm:pt>
    <dgm:pt modelId="{5C8BCE0E-32F8-437A-81D5-9799A5AAE8AF}" type="pres">
      <dgm:prSet presAssocID="{866340F8-339A-4844-9A73-1782F1FFB80F}" presName="rootConnector" presStyleLbl="node2" presStyleIdx="1" presStyleCnt="9"/>
      <dgm:spPr/>
    </dgm:pt>
    <dgm:pt modelId="{4E42888A-683F-4F35-9C9E-61157B683C81}" type="pres">
      <dgm:prSet presAssocID="{866340F8-339A-4844-9A73-1782F1FFB80F}" presName="hierChild4" presStyleCnt="0"/>
      <dgm:spPr/>
    </dgm:pt>
    <dgm:pt modelId="{9076B23B-B600-4F05-89F4-542197F71AFC}" type="pres">
      <dgm:prSet presAssocID="{866340F8-339A-4844-9A73-1782F1FFB80F}" presName="hierChild5" presStyleCnt="0"/>
      <dgm:spPr/>
    </dgm:pt>
    <dgm:pt modelId="{119EA951-0E4C-49AC-9634-1D72F47B02B6}" type="pres">
      <dgm:prSet presAssocID="{C3A8DEA5-A3AD-4212-A9A1-D46EDEC7C5EB}" presName="Name37" presStyleLbl="parChTrans1D2" presStyleIdx="2" presStyleCnt="9"/>
      <dgm:spPr/>
    </dgm:pt>
    <dgm:pt modelId="{7D42F699-3650-438B-A2D0-4108B4170D85}" type="pres">
      <dgm:prSet presAssocID="{A6278C2B-C80C-4E18-A853-2F9986913ACD}" presName="hierRoot2" presStyleCnt="0">
        <dgm:presLayoutVars>
          <dgm:hierBranch val="init"/>
        </dgm:presLayoutVars>
      </dgm:prSet>
      <dgm:spPr/>
    </dgm:pt>
    <dgm:pt modelId="{BDE93810-725A-4023-B4AA-367EAFB6E0ED}" type="pres">
      <dgm:prSet presAssocID="{A6278C2B-C80C-4E18-A853-2F9986913ACD}" presName="rootComposite" presStyleCnt="0"/>
      <dgm:spPr/>
    </dgm:pt>
    <dgm:pt modelId="{E61C93CD-FA69-48E1-BD9F-F251710C9C47}" type="pres">
      <dgm:prSet presAssocID="{A6278C2B-C80C-4E18-A853-2F9986913ACD}" presName="rootText" presStyleLbl="node2" presStyleIdx="2" presStyleCnt="9">
        <dgm:presLayoutVars>
          <dgm:chPref val="3"/>
        </dgm:presLayoutVars>
      </dgm:prSet>
      <dgm:spPr/>
    </dgm:pt>
    <dgm:pt modelId="{0005C68A-2DA2-424C-9A1F-6D6CD210E6B4}" type="pres">
      <dgm:prSet presAssocID="{A6278C2B-C80C-4E18-A853-2F9986913ACD}" presName="rootConnector" presStyleLbl="node2" presStyleIdx="2" presStyleCnt="9"/>
      <dgm:spPr/>
    </dgm:pt>
    <dgm:pt modelId="{2B41AE95-0C35-4C03-9553-06D94F1E11FF}" type="pres">
      <dgm:prSet presAssocID="{A6278C2B-C80C-4E18-A853-2F9986913ACD}" presName="hierChild4" presStyleCnt="0"/>
      <dgm:spPr/>
    </dgm:pt>
    <dgm:pt modelId="{9177B90D-F2BE-4D07-9978-69ADF1AF39C5}" type="pres">
      <dgm:prSet presAssocID="{A6278C2B-C80C-4E18-A853-2F9986913ACD}" presName="hierChild5" presStyleCnt="0"/>
      <dgm:spPr/>
    </dgm:pt>
    <dgm:pt modelId="{399684FA-2587-47D9-B213-EA5FEF3BCB96}" type="pres">
      <dgm:prSet presAssocID="{75082636-B3A1-4202-B9DF-E96555E472EE}" presName="Name37" presStyleLbl="parChTrans1D2" presStyleIdx="3" presStyleCnt="9"/>
      <dgm:spPr/>
    </dgm:pt>
    <dgm:pt modelId="{2E90F708-BD86-4AC2-86EA-CA19A9624F4A}" type="pres">
      <dgm:prSet presAssocID="{6D7BEE73-3BEA-4C64-8852-7F4FE4AD2BBD}" presName="hierRoot2" presStyleCnt="0">
        <dgm:presLayoutVars>
          <dgm:hierBranch val="init"/>
        </dgm:presLayoutVars>
      </dgm:prSet>
      <dgm:spPr/>
    </dgm:pt>
    <dgm:pt modelId="{B6461CE9-009D-422A-9D63-79DCFA46A83B}" type="pres">
      <dgm:prSet presAssocID="{6D7BEE73-3BEA-4C64-8852-7F4FE4AD2BBD}" presName="rootComposite" presStyleCnt="0"/>
      <dgm:spPr/>
    </dgm:pt>
    <dgm:pt modelId="{5BF67A96-F5A3-458B-BEC8-DB29910DEDA8}" type="pres">
      <dgm:prSet presAssocID="{6D7BEE73-3BEA-4C64-8852-7F4FE4AD2BBD}" presName="rootText" presStyleLbl="node2" presStyleIdx="3" presStyleCnt="9" custScaleY="132003">
        <dgm:presLayoutVars>
          <dgm:chPref val="3"/>
        </dgm:presLayoutVars>
      </dgm:prSet>
      <dgm:spPr/>
    </dgm:pt>
    <dgm:pt modelId="{65D9656D-34C9-44A1-B05A-522D063FF00E}" type="pres">
      <dgm:prSet presAssocID="{6D7BEE73-3BEA-4C64-8852-7F4FE4AD2BBD}" presName="rootConnector" presStyleLbl="node2" presStyleIdx="3" presStyleCnt="9"/>
      <dgm:spPr/>
    </dgm:pt>
    <dgm:pt modelId="{42AA9018-E040-40D7-B5C4-5ACB15B04F40}" type="pres">
      <dgm:prSet presAssocID="{6D7BEE73-3BEA-4C64-8852-7F4FE4AD2BBD}" presName="hierChild4" presStyleCnt="0"/>
      <dgm:spPr/>
    </dgm:pt>
    <dgm:pt modelId="{EC11453E-5F4B-4D0E-A9BE-6DBF1FB89917}" type="pres">
      <dgm:prSet presAssocID="{6D7BEE73-3BEA-4C64-8852-7F4FE4AD2BBD}" presName="hierChild5" presStyleCnt="0"/>
      <dgm:spPr/>
    </dgm:pt>
    <dgm:pt modelId="{22C70BE5-32DC-4144-A9E3-3FD75AE836EF}" type="pres">
      <dgm:prSet presAssocID="{EF5CD29B-D2EF-41E7-B35A-8CD4833C55E4}" presName="Name37" presStyleLbl="parChTrans1D2" presStyleIdx="4" presStyleCnt="9"/>
      <dgm:spPr/>
    </dgm:pt>
    <dgm:pt modelId="{F4A96369-AE3C-4CAA-A89F-3C544AF9F950}" type="pres">
      <dgm:prSet presAssocID="{DB22BFCB-6F0E-4321-BB49-92A818CFF935}" presName="hierRoot2" presStyleCnt="0">
        <dgm:presLayoutVars>
          <dgm:hierBranch val="init"/>
        </dgm:presLayoutVars>
      </dgm:prSet>
      <dgm:spPr/>
    </dgm:pt>
    <dgm:pt modelId="{CBD5541B-1567-4BE5-B596-49A057A4CFC5}" type="pres">
      <dgm:prSet presAssocID="{DB22BFCB-6F0E-4321-BB49-92A818CFF935}" presName="rootComposite" presStyleCnt="0"/>
      <dgm:spPr/>
    </dgm:pt>
    <dgm:pt modelId="{0738AED2-0B37-4B7E-9E8C-0E4CD21444D7}" type="pres">
      <dgm:prSet presAssocID="{DB22BFCB-6F0E-4321-BB49-92A818CFF935}" presName="rootText" presStyleLbl="node2" presStyleIdx="4" presStyleCnt="9" custScaleY="140817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AC82D59B-554C-42DF-B77B-585A5D14F947}" type="pres">
      <dgm:prSet presAssocID="{DB22BFCB-6F0E-4321-BB49-92A818CFF935}" presName="rootConnector" presStyleLbl="node2" presStyleIdx="4" presStyleCnt="9"/>
      <dgm:spPr/>
    </dgm:pt>
    <dgm:pt modelId="{D4DCC5D6-82AA-447E-BD0C-214F8AE5AC70}" type="pres">
      <dgm:prSet presAssocID="{DB22BFCB-6F0E-4321-BB49-92A818CFF935}" presName="hierChild4" presStyleCnt="0"/>
      <dgm:spPr/>
    </dgm:pt>
    <dgm:pt modelId="{005F743C-7A37-464D-BD9F-1FDA8FD61133}" type="pres">
      <dgm:prSet presAssocID="{DB22BFCB-6F0E-4321-BB49-92A818CFF935}" presName="hierChild5" presStyleCnt="0"/>
      <dgm:spPr/>
    </dgm:pt>
    <dgm:pt modelId="{B4975C0B-2DF0-40F3-B6D5-D7E202B1E359}" type="pres">
      <dgm:prSet presAssocID="{C57B7874-715E-4F02-8425-0336FD6051B8}" presName="Name37" presStyleLbl="parChTrans1D2" presStyleIdx="5" presStyleCnt="9"/>
      <dgm:spPr/>
    </dgm:pt>
    <dgm:pt modelId="{700B7DE6-D9D1-45D5-8D40-3C2496221B38}" type="pres">
      <dgm:prSet presAssocID="{25FC7480-DDC2-4890-8CA7-11912FFCB250}" presName="hierRoot2" presStyleCnt="0">
        <dgm:presLayoutVars>
          <dgm:hierBranch val="init"/>
        </dgm:presLayoutVars>
      </dgm:prSet>
      <dgm:spPr/>
    </dgm:pt>
    <dgm:pt modelId="{CA975A5E-DAA6-42F2-A7DF-548868C53B61}" type="pres">
      <dgm:prSet presAssocID="{25FC7480-DDC2-4890-8CA7-11912FFCB250}" presName="rootComposite" presStyleCnt="0"/>
      <dgm:spPr/>
    </dgm:pt>
    <dgm:pt modelId="{84711DFB-4BD7-498B-AEBA-36B9681B9E72}" type="pres">
      <dgm:prSet presAssocID="{25FC7480-DDC2-4890-8CA7-11912FFCB250}" presName="rootText" presStyleLbl="node2" presStyleIdx="5" presStyleCnt="9">
        <dgm:presLayoutVars>
          <dgm:chPref val="3"/>
        </dgm:presLayoutVars>
      </dgm:prSet>
      <dgm:spPr/>
    </dgm:pt>
    <dgm:pt modelId="{654B2B04-56DA-4DED-AB43-229A54F1BB34}" type="pres">
      <dgm:prSet presAssocID="{25FC7480-DDC2-4890-8CA7-11912FFCB250}" presName="rootConnector" presStyleLbl="node2" presStyleIdx="5" presStyleCnt="9"/>
      <dgm:spPr/>
    </dgm:pt>
    <dgm:pt modelId="{1B169D2F-459E-498E-AD13-4A06FD05579F}" type="pres">
      <dgm:prSet presAssocID="{25FC7480-DDC2-4890-8CA7-11912FFCB250}" presName="hierChild4" presStyleCnt="0"/>
      <dgm:spPr/>
    </dgm:pt>
    <dgm:pt modelId="{FB1AD78B-0A20-495D-960C-E8727F4E2745}" type="pres">
      <dgm:prSet presAssocID="{25FC7480-DDC2-4890-8CA7-11912FFCB250}" presName="hierChild5" presStyleCnt="0"/>
      <dgm:spPr/>
    </dgm:pt>
    <dgm:pt modelId="{1BB09392-3392-44E0-9498-5BE58EE7DC4B}" type="pres">
      <dgm:prSet presAssocID="{24A9296A-07BA-446C-977A-6CC4A60E276F}" presName="Name37" presStyleLbl="parChTrans1D2" presStyleIdx="6" presStyleCnt="9"/>
      <dgm:spPr/>
    </dgm:pt>
    <dgm:pt modelId="{746110D1-9F70-40A8-9B05-CC48F9E36F93}" type="pres">
      <dgm:prSet presAssocID="{4D12F23A-90A7-405E-8577-4E63C8C8C20B}" presName="hierRoot2" presStyleCnt="0">
        <dgm:presLayoutVars>
          <dgm:hierBranch val="init"/>
        </dgm:presLayoutVars>
      </dgm:prSet>
      <dgm:spPr/>
    </dgm:pt>
    <dgm:pt modelId="{C93766EC-791D-4187-A62C-5BB1EEE6EAFE}" type="pres">
      <dgm:prSet presAssocID="{4D12F23A-90A7-405E-8577-4E63C8C8C20B}" presName="rootComposite" presStyleCnt="0"/>
      <dgm:spPr/>
    </dgm:pt>
    <dgm:pt modelId="{61908D5C-8DA5-45B4-91FD-2666C6B02C3D}" type="pres">
      <dgm:prSet presAssocID="{4D12F23A-90A7-405E-8577-4E63C8C8C20B}" presName="rootText" presStyleLbl="node2" presStyleIdx="6" presStyleCnt="9">
        <dgm:presLayoutVars>
          <dgm:chPref val="3"/>
        </dgm:presLayoutVars>
      </dgm:prSet>
      <dgm:spPr/>
    </dgm:pt>
    <dgm:pt modelId="{04C724F2-5921-4AB3-9B1B-EA591BDEF149}" type="pres">
      <dgm:prSet presAssocID="{4D12F23A-90A7-405E-8577-4E63C8C8C20B}" presName="rootConnector" presStyleLbl="node2" presStyleIdx="6" presStyleCnt="9"/>
      <dgm:spPr/>
    </dgm:pt>
    <dgm:pt modelId="{52BA2FA3-DD55-4021-B661-8A8174CEFEEC}" type="pres">
      <dgm:prSet presAssocID="{4D12F23A-90A7-405E-8577-4E63C8C8C20B}" presName="hierChild4" presStyleCnt="0"/>
      <dgm:spPr/>
    </dgm:pt>
    <dgm:pt modelId="{015202E4-E33F-4C24-8EF4-D5DBA22C6B87}" type="pres">
      <dgm:prSet presAssocID="{4D12F23A-90A7-405E-8577-4E63C8C8C20B}" presName="hierChild5" presStyleCnt="0"/>
      <dgm:spPr/>
    </dgm:pt>
    <dgm:pt modelId="{8222190E-0AC6-484F-B815-29DC796A4E5F}" type="pres">
      <dgm:prSet presAssocID="{97A11BF0-B029-4B48-9A23-E0A091DB3E16}" presName="Name37" presStyleLbl="parChTrans1D2" presStyleIdx="7" presStyleCnt="9"/>
      <dgm:spPr/>
    </dgm:pt>
    <dgm:pt modelId="{479FB956-AEDE-44DC-AB0A-9B8AD2554D80}" type="pres">
      <dgm:prSet presAssocID="{9B5C9D7F-BF27-469E-AC6F-72A69A0E46A3}" presName="hierRoot2" presStyleCnt="0">
        <dgm:presLayoutVars>
          <dgm:hierBranch val="init"/>
        </dgm:presLayoutVars>
      </dgm:prSet>
      <dgm:spPr/>
    </dgm:pt>
    <dgm:pt modelId="{8ACC844B-95AD-4701-87FC-9F43723AAE68}" type="pres">
      <dgm:prSet presAssocID="{9B5C9D7F-BF27-469E-AC6F-72A69A0E46A3}" presName="rootComposite" presStyleCnt="0"/>
      <dgm:spPr/>
    </dgm:pt>
    <dgm:pt modelId="{035E4A0D-AE50-4674-910C-D7659401D8B3}" type="pres">
      <dgm:prSet presAssocID="{9B5C9D7F-BF27-469E-AC6F-72A69A0E46A3}" presName="rootText" presStyleLbl="node2" presStyleIdx="7" presStyleCnt="9">
        <dgm:presLayoutVars>
          <dgm:chPref val="3"/>
        </dgm:presLayoutVars>
      </dgm:prSet>
      <dgm:spPr/>
    </dgm:pt>
    <dgm:pt modelId="{6B08ED42-0908-4DCB-89E7-A99D98D8F627}" type="pres">
      <dgm:prSet presAssocID="{9B5C9D7F-BF27-469E-AC6F-72A69A0E46A3}" presName="rootConnector" presStyleLbl="node2" presStyleIdx="7" presStyleCnt="9"/>
      <dgm:spPr/>
    </dgm:pt>
    <dgm:pt modelId="{9F594148-9B9F-4195-88CE-B318860473C7}" type="pres">
      <dgm:prSet presAssocID="{9B5C9D7F-BF27-469E-AC6F-72A69A0E46A3}" presName="hierChild4" presStyleCnt="0"/>
      <dgm:spPr/>
    </dgm:pt>
    <dgm:pt modelId="{5CE9CA3C-474B-4C37-9BB0-890760A72488}" type="pres">
      <dgm:prSet presAssocID="{9B5C9D7F-BF27-469E-AC6F-72A69A0E46A3}" presName="hierChild5" presStyleCnt="0"/>
      <dgm:spPr/>
    </dgm:pt>
    <dgm:pt modelId="{4A0D6251-1291-4FD8-A1AB-9A7A81B43F2E}" type="pres">
      <dgm:prSet presAssocID="{3FDF3FA2-B383-4280-9C7A-84EEF0F4446B}" presName="Name37" presStyleLbl="parChTrans1D2" presStyleIdx="8" presStyleCnt="9"/>
      <dgm:spPr/>
    </dgm:pt>
    <dgm:pt modelId="{E0F21975-4353-420F-95E4-445B6071BFAF}" type="pres">
      <dgm:prSet presAssocID="{6D371C8B-A3CD-44F8-BBC3-018ADF716E58}" presName="hierRoot2" presStyleCnt="0">
        <dgm:presLayoutVars>
          <dgm:hierBranch val="init"/>
        </dgm:presLayoutVars>
      </dgm:prSet>
      <dgm:spPr/>
    </dgm:pt>
    <dgm:pt modelId="{22276FDB-3E66-4307-A0B8-B317162B727C}" type="pres">
      <dgm:prSet presAssocID="{6D371C8B-A3CD-44F8-BBC3-018ADF716E58}" presName="rootComposite" presStyleCnt="0"/>
      <dgm:spPr/>
    </dgm:pt>
    <dgm:pt modelId="{8C253D10-FB3D-4BA4-B037-ED63B5337AEE}" type="pres">
      <dgm:prSet presAssocID="{6D371C8B-A3CD-44F8-BBC3-018ADF716E58}" presName="rootText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7869C527-7A12-4E73-A7DD-B0D582D2DF81}" type="pres">
      <dgm:prSet presAssocID="{6D371C8B-A3CD-44F8-BBC3-018ADF716E58}" presName="rootConnector" presStyleLbl="node2" presStyleIdx="8" presStyleCnt="9"/>
      <dgm:spPr/>
    </dgm:pt>
    <dgm:pt modelId="{268EAC85-2DA6-469D-B116-F4949EE21012}" type="pres">
      <dgm:prSet presAssocID="{6D371C8B-A3CD-44F8-BBC3-018ADF716E58}" presName="hierChild4" presStyleCnt="0"/>
      <dgm:spPr/>
    </dgm:pt>
    <dgm:pt modelId="{FA511888-51BE-4DF3-81F8-8A2CF848B1F5}" type="pres">
      <dgm:prSet presAssocID="{6D371C8B-A3CD-44F8-BBC3-018ADF716E58}" presName="hierChild5" presStyleCnt="0"/>
      <dgm:spPr/>
    </dgm:pt>
    <dgm:pt modelId="{B1CAB625-73AF-4A89-B619-3AA919DE943F}" type="pres">
      <dgm:prSet presAssocID="{8A9587ED-2A77-45CA-A6CF-147E1AB55171}" presName="hierChild3" presStyleCnt="0"/>
      <dgm:spPr/>
    </dgm:pt>
  </dgm:ptLst>
  <dgm:cxnLst>
    <dgm:cxn modelId="{F55A240E-F62A-4252-AF7A-D118A5C55D5F}" type="presOf" srcId="{1E30A1B6-AC26-40B0-90B9-79323DE1AD60}" destId="{9BD2E211-6249-457F-8BB7-EF80F46ACE33}" srcOrd="0" destOrd="0" presId="urn:microsoft.com/office/officeart/2005/8/layout/orgChart1"/>
    <dgm:cxn modelId="{B27E9BD5-84FF-4E2E-A03A-386557DE89F0}" srcId="{8A9587ED-2A77-45CA-A6CF-147E1AB55171}" destId="{841B8B0E-BDC2-404A-B484-7D1C540BE202}" srcOrd="0" destOrd="0" parTransId="{2C4F5DD5-1F06-433E-9272-CB360A50D1EB}" sibTransId="{032F0444-1631-4264-A951-0389DF1E071B}"/>
    <dgm:cxn modelId="{91EA1917-F538-4591-8AE5-09CD6837956C}" type="presOf" srcId="{3FDF3FA2-B383-4280-9C7A-84EEF0F4446B}" destId="{4A0D6251-1291-4FD8-A1AB-9A7A81B43F2E}" srcOrd="0" destOrd="0" presId="urn:microsoft.com/office/officeart/2005/8/layout/orgChart1"/>
    <dgm:cxn modelId="{802AA31E-DDFF-45C1-AFB9-5C965C772F8A}" type="presOf" srcId="{866340F8-339A-4844-9A73-1782F1FFB80F}" destId="{5C8BCE0E-32F8-437A-81D5-9799A5AAE8AF}" srcOrd="1" destOrd="0" presId="urn:microsoft.com/office/officeart/2005/8/layout/orgChart1"/>
    <dgm:cxn modelId="{4B797314-B53D-44D7-B8CA-6A3A485D6D1E}" srcId="{8A9587ED-2A77-45CA-A6CF-147E1AB55171}" destId="{A6278C2B-C80C-4E18-A853-2F9986913ACD}" srcOrd="2" destOrd="0" parTransId="{C3A8DEA5-A3AD-4212-A9A1-D46EDEC7C5EB}" sibTransId="{5EB87036-39A4-4B36-BDE1-D07F2E436FFE}"/>
    <dgm:cxn modelId="{A7636415-0798-474B-9A8F-36995515FB2B}" type="presOf" srcId="{6D371C8B-A3CD-44F8-BBC3-018ADF716E58}" destId="{7869C527-7A12-4E73-A7DD-B0D582D2DF81}" srcOrd="1" destOrd="0" presId="urn:microsoft.com/office/officeart/2005/8/layout/orgChart1"/>
    <dgm:cxn modelId="{62AF933E-7B25-407B-85F6-9A4B9544E7F4}" type="presOf" srcId="{866340F8-339A-4844-9A73-1782F1FFB80F}" destId="{F672EC80-2E1E-44F5-A871-46B9F1AFA7B6}" srcOrd="0" destOrd="0" presId="urn:microsoft.com/office/officeart/2005/8/layout/orgChart1"/>
    <dgm:cxn modelId="{36B97826-832D-4C32-9426-AC289B5C9195}" type="presOf" srcId="{9B5C9D7F-BF27-469E-AC6F-72A69A0E46A3}" destId="{6B08ED42-0908-4DCB-89E7-A99D98D8F627}" srcOrd="1" destOrd="0" presId="urn:microsoft.com/office/officeart/2005/8/layout/orgChart1"/>
    <dgm:cxn modelId="{892FE6E1-A1EF-4019-BEC9-40DC28F44402}" type="presOf" srcId="{DB22BFCB-6F0E-4321-BB49-92A818CFF935}" destId="{AC82D59B-554C-42DF-B77B-585A5D14F947}" srcOrd="1" destOrd="0" presId="urn:microsoft.com/office/officeart/2005/8/layout/orgChart1"/>
    <dgm:cxn modelId="{32ADACBA-00E5-4DB4-833B-195044A7AF4E}" type="presOf" srcId="{841B8B0E-BDC2-404A-B484-7D1C540BE202}" destId="{7928410B-5EF9-4BEB-A967-6BEA06810E33}" srcOrd="1" destOrd="0" presId="urn:microsoft.com/office/officeart/2005/8/layout/orgChart1"/>
    <dgm:cxn modelId="{84B6031A-BA11-47D3-AFB4-48359895F8D7}" type="presOf" srcId="{A6278C2B-C80C-4E18-A853-2F9986913ACD}" destId="{E61C93CD-FA69-48E1-BD9F-F251710C9C47}" srcOrd="0" destOrd="0" presId="urn:microsoft.com/office/officeart/2005/8/layout/orgChart1"/>
    <dgm:cxn modelId="{A6FEF942-C670-4914-869C-ECE5EE694A58}" type="presOf" srcId="{75082636-B3A1-4202-B9DF-E96555E472EE}" destId="{399684FA-2587-47D9-B213-EA5FEF3BCB96}" srcOrd="0" destOrd="0" presId="urn:microsoft.com/office/officeart/2005/8/layout/orgChart1"/>
    <dgm:cxn modelId="{B3274149-9569-47D1-9219-F105A9A17330}" srcId="{8A9587ED-2A77-45CA-A6CF-147E1AB55171}" destId="{866340F8-339A-4844-9A73-1782F1FFB80F}" srcOrd="1" destOrd="0" parTransId="{1E30A1B6-AC26-40B0-90B9-79323DE1AD60}" sibTransId="{D7EF6A81-100D-4C46-BCB9-6B411926D38D}"/>
    <dgm:cxn modelId="{91AE3468-CCB9-46A9-888A-05786CE1DB5A}" type="presOf" srcId="{6D371C8B-A3CD-44F8-BBC3-018ADF716E58}" destId="{8C253D10-FB3D-4BA4-B037-ED63B5337AEE}" srcOrd="0" destOrd="0" presId="urn:microsoft.com/office/officeart/2005/8/layout/orgChart1"/>
    <dgm:cxn modelId="{2A7CB9F9-DAED-4687-938E-2052E7962D5B}" type="presOf" srcId="{25FC7480-DDC2-4890-8CA7-11912FFCB250}" destId="{84711DFB-4BD7-498B-AEBA-36B9681B9E72}" srcOrd="0" destOrd="0" presId="urn:microsoft.com/office/officeart/2005/8/layout/orgChart1"/>
    <dgm:cxn modelId="{7DA218F9-DE40-4DFA-BA41-A382CF08EB39}" srcId="{8A9587ED-2A77-45CA-A6CF-147E1AB55171}" destId="{6D371C8B-A3CD-44F8-BBC3-018ADF716E58}" srcOrd="8" destOrd="0" parTransId="{3FDF3FA2-B383-4280-9C7A-84EEF0F4446B}" sibTransId="{D0F4C64C-7461-4342-A5BA-2ED2C1D29458}"/>
    <dgm:cxn modelId="{82DBACB7-7B09-42B0-8082-1D4AFA7CA188}" type="presOf" srcId="{25FC7480-DDC2-4890-8CA7-11912FFCB250}" destId="{654B2B04-56DA-4DED-AB43-229A54F1BB34}" srcOrd="1" destOrd="0" presId="urn:microsoft.com/office/officeart/2005/8/layout/orgChart1"/>
    <dgm:cxn modelId="{F607E258-F2F6-4223-989C-3301D65E98E4}" type="presOf" srcId="{C57B7874-715E-4F02-8425-0336FD6051B8}" destId="{B4975C0B-2DF0-40F3-B6D5-D7E202B1E359}" srcOrd="0" destOrd="0" presId="urn:microsoft.com/office/officeart/2005/8/layout/orgChart1"/>
    <dgm:cxn modelId="{45A247DD-3D90-4F6A-AD72-9783AA2A3EE4}" type="presOf" srcId="{4D12F23A-90A7-405E-8577-4E63C8C8C20B}" destId="{61908D5C-8DA5-45B4-91FD-2666C6B02C3D}" srcOrd="0" destOrd="0" presId="urn:microsoft.com/office/officeart/2005/8/layout/orgChart1"/>
    <dgm:cxn modelId="{DD3FECAC-98B2-4D63-9F1D-A0F16E4CCA7B}" type="presOf" srcId="{6D7BEE73-3BEA-4C64-8852-7F4FE4AD2BBD}" destId="{5BF67A96-F5A3-458B-BEC8-DB29910DEDA8}" srcOrd="0" destOrd="0" presId="urn:microsoft.com/office/officeart/2005/8/layout/orgChart1"/>
    <dgm:cxn modelId="{7D1B203F-AD8A-46D6-B95D-8FE94B0A71F0}" type="presOf" srcId="{78BD2E78-EB26-43C7-829A-01997D4814A7}" destId="{8A63A738-C4A0-401A-ABA5-5E6EFE0FA4ED}" srcOrd="0" destOrd="0" presId="urn:microsoft.com/office/officeart/2005/8/layout/orgChart1"/>
    <dgm:cxn modelId="{4B76E7FF-C80F-4217-BD22-320A2447B352}" type="presOf" srcId="{DB22BFCB-6F0E-4321-BB49-92A818CFF935}" destId="{0738AED2-0B37-4B7E-9E8C-0E4CD21444D7}" srcOrd="0" destOrd="0" presId="urn:microsoft.com/office/officeart/2005/8/layout/orgChart1"/>
    <dgm:cxn modelId="{B4B89714-AA7F-4ED6-A829-4D21B686FB09}" type="presOf" srcId="{6D7BEE73-3BEA-4C64-8852-7F4FE4AD2BBD}" destId="{65D9656D-34C9-44A1-B05A-522D063FF00E}" srcOrd="1" destOrd="0" presId="urn:microsoft.com/office/officeart/2005/8/layout/orgChart1"/>
    <dgm:cxn modelId="{38030FD6-9288-4FDD-ACB4-586EBF483451}" srcId="{8A9587ED-2A77-45CA-A6CF-147E1AB55171}" destId="{6D7BEE73-3BEA-4C64-8852-7F4FE4AD2BBD}" srcOrd="3" destOrd="0" parTransId="{75082636-B3A1-4202-B9DF-E96555E472EE}" sibTransId="{17B8A31F-92AD-4AF0-A47A-CF792D0C8551}"/>
    <dgm:cxn modelId="{7BF134DA-DDDC-4877-A99A-521FAE6535CC}" srcId="{8A9587ED-2A77-45CA-A6CF-147E1AB55171}" destId="{25FC7480-DDC2-4890-8CA7-11912FFCB250}" srcOrd="5" destOrd="0" parTransId="{C57B7874-715E-4F02-8425-0336FD6051B8}" sibTransId="{42AAFC79-CA71-43E8-941C-EC6295F6926C}"/>
    <dgm:cxn modelId="{A2105DCC-CE8B-403E-9F3D-318F10A0346F}" srcId="{78BD2E78-EB26-43C7-829A-01997D4814A7}" destId="{8A9587ED-2A77-45CA-A6CF-147E1AB55171}" srcOrd="0" destOrd="0" parTransId="{EE8460F0-08A2-484B-B68B-79038E1B2929}" sibTransId="{905C3818-D39C-4848-8FD0-97B81243DB65}"/>
    <dgm:cxn modelId="{75A60C05-305C-4C32-82C8-8EE022D1FCA9}" type="presOf" srcId="{EF5CD29B-D2EF-41E7-B35A-8CD4833C55E4}" destId="{22C70BE5-32DC-4144-A9E3-3FD75AE836EF}" srcOrd="0" destOrd="0" presId="urn:microsoft.com/office/officeart/2005/8/layout/orgChart1"/>
    <dgm:cxn modelId="{84DDC03D-FE86-4F8A-A238-BD68E57EE156}" type="presOf" srcId="{C3A8DEA5-A3AD-4212-A9A1-D46EDEC7C5EB}" destId="{119EA951-0E4C-49AC-9634-1D72F47B02B6}" srcOrd="0" destOrd="0" presId="urn:microsoft.com/office/officeart/2005/8/layout/orgChart1"/>
    <dgm:cxn modelId="{7F80283B-A2CF-42E9-890B-255FD159F60C}" type="presOf" srcId="{8A9587ED-2A77-45CA-A6CF-147E1AB55171}" destId="{779EEE6D-32AB-4DE9-866E-BD5487CAFCEE}" srcOrd="1" destOrd="0" presId="urn:microsoft.com/office/officeart/2005/8/layout/orgChart1"/>
    <dgm:cxn modelId="{DEBD1218-135D-488E-B637-4B08029DBCE4}" type="presOf" srcId="{97A11BF0-B029-4B48-9A23-E0A091DB3E16}" destId="{8222190E-0AC6-484F-B815-29DC796A4E5F}" srcOrd="0" destOrd="0" presId="urn:microsoft.com/office/officeart/2005/8/layout/orgChart1"/>
    <dgm:cxn modelId="{6595A512-67FE-4A9E-8EE3-057D97BB5933}" srcId="{8A9587ED-2A77-45CA-A6CF-147E1AB55171}" destId="{DB22BFCB-6F0E-4321-BB49-92A818CFF935}" srcOrd="4" destOrd="0" parTransId="{EF5CD29B-D2EF-41E7-B35A-8CD4833C55E4}" sibTransId="{FFD330A6-1042-4295-8C43-3CB45C3A6A8B}"/>
    <dgm:cxn modelId="{AD91AEF3-F0E9-438F-9660-5E75EAFA622C}" type="presOf" srcId="{8A9587ED-2A77-45CA-A6CF-147E1AB55171}" destId="{A38A51CB-F626-4D12-A964-C7975D354867}" srcOrd="0" destOrd="0" presId="urn:microsoft.com/office/officeart/2005/8/layout/orgChart1"/>
    <dgm:cxn modelId="{EFF60521-4238-43B5-8E0A-8F9AC9F2C16D}" type="presOf" srcId="{9B5C9D7F-BF27-469E-AC6F-72A69A0E46A3}" destId="{035E4A0D-AE50-4674-910C-D7659401D8B3}" srcOrd="0" destOrd="0" presId="urn:microsoft.com/office/officeart/2005/8/layout/orgChart1"/>
    <dgm:cxn modelId="{9806A796-3FB5-4841-9C5C-51F00B3C69D2}" type="presOf" srcId="{4D12F23A-90A7-405E-8577-4E63C8C8C20B}" destId="{04C724F2-5921-4AB3-9B1B-EA591BDEF149}" srcOrd="1" destOrd="0" presId="urn:microsoft.com/office/officeart/2005/8/layout/orgChart1"/>
    <dgm:cxn modelId="{81CF36D6-0970-4A84-BF2F-A6A328961E5A}" srcId="{8A9587ED-2A77-45CA-A6CF-147E1AB55171}" destId="{9B5C9D7F-BF27-469E-AC6F-72A69A0E46A3}" srcOrd="7" destOrd="0" parTransId="{97A11BF0-B029-4B48-9A23-E0A091DB3E16}" sibTransId="{4FD47720-AECF-497D-ABF5-0D28BB7A5E2A}"/>
    <dgm:cxn modelId="{3964F575-61DD-4ECD-A669-FF4A00D6AD5C}" type="presOf" srcId="{841B8B0E-BDC2-404A-B484-7D1C540BE202}" destId="{E050DFD3-C747-4C21-820F-35420CA74C56}" srcOrd="0" destOrd="0" presId="urn:microsoft.com/office/officeart/2005/8/layout/orgChart1"/>
    <dgm:cxn modelId="{C71D9FA4-7A2C-4CEA-896E-2BC6A4CD1753}" type="presOf" srcId="{2C4F5DD5-1F06-433E-9272-CB360A50D1EB}" destId="{F30075F2-A48C-4A42-A4BF-8782257A3C66}" srcOrd="0" destOrd="0" presId="urn:microsoft.com/office/officeart/2005/8/layout/orgChart1"/>
    <dgm:cxn modelId="{9FFBF187-E678-42AC-BCB0-E5A037D8A57F}" srcId="{8A9587ED-2A77-45CA-A6CF-147E1AB55171}" destId="{4D12F23A-90A7-405E-8577-4E63C8C8C20B}" srcOrd="6" destOrd="0" parTransId="{24A9296A-07BA-446C-977A-6CC4A60E276F}" sibTransId="{3AC5CBA2-2764-49D9-854E-1A7F3BB2EF27}"/>
    <dgm:cxn modelId="{28034EA4-384C-42CF-9891-09BA9E8F988F}" type="presOf" srcId="{24A9296A-07BA-446C-977A-6CC4A60E276F}" destId="{1BB09392-3392-44E0-9498-5BE58EE7DC4B}" srcOrd="0" destOrd="0" presId="urn:microsoft.com/office/officeart/2005/8/layout/orgChart1"/>
    <dgm:cxn modelId="{821BA408-BECA-42D9-B09E-5AABF24A092C}" type="presOf" srcId="{A6278C2B-C80C-4E18-A853-2F9986913ACD}" destId="{0005C68A-2DA2-424C-9A1F-6D6CD210E6B4}" srcOrd="1" destOrd="0" presId="urn:microsoft.com/office/officeart/2005/8/layout/orgChart1"/>
    <dgm:cxn modelId="{67AC2C44-9D63-4991-87FD-E7D4BBF13DCC}" type="presParOf" srcId="{8A63A738-C4A0-401A-ABA5-5E6EFE0FA4ED}" destId="{CA9A23C6-0E4C-4578-9034-FF1991193EF6}" srcOrd="0" destOrd="0" presId="urn:microsoft.com/office/officeart/2005/8/layout/orgChart1"/>
    <dgm:cxn modelId="{28D52089-1486-4EC7-AF0B-F372171CFC4F}" type="presParOf" srcId="{CA9A23C6-0E4C-4578-9034-FF1991193EF6}" destId="{56C6DEB5-C887-4E02-AF61-6C6E55005D96}" srcOrd="0" destOrd="0" presId="urn:microsoft.com/office/officeart/2005/8/layout/orgChart1"/>
    <dgm:cxn modelId="{291043A4-5A20-4353-8277-BE7FD3271838}" type="presParOf" srcId="{56C6DEB5-C887-4E02-AF61-6C6E55005D96}" destId="{A38A51CB-F626-4D12-A964-C7975D354867}" srcOrd="0" destOrd="0" presId="urn:microsoft.com/office/officeart/2005/8/layout/orgChart1"/>
    <dgm:cxn modelId="{844124B7-17A8-4E20-BC6E-0977EC40BAC5}" type="presParOf" srcId="{56C6DEB5-C887-4E02-AF61-6C6E55005D96}" destId="{779EEE6D-32AB-4DE9-866E-BD5487CAFCEE}" srcOrd="1" destOrd="0" presId="urn:microsoft.com/office/officeart/2005/8/layout/orgChart1"/>
    <dgm:cxn modelId="{231D6A4A-BC06-40E4-A1BA-4E550D85F10B}" type="presParOf" srcId="{CA9A23C6-0E4C-4578-9034-FF1991193EF6}" destId="{0A0C80A2-D9F9-4E97-BE6B-704E9AB7B949}" srcOrd="1" destOrd="0" presId="urn:microsoft.com/office/officeart/2005/8/layout/orgChart1"/>
    <dgm:cxn modelId="{2F9C5CB2-40A8-43E7-9400-717F68E80E1C}" type="presParOf" srcId="{0A0C80A2-D9F9-4E97-BE6B-704E9AB7B949}" destId="{F30075F2-A48C-4A42-A4BF-8782257A3C66}" srcOrd="0" destOrd="0" presId="urn:microsoft.com/office/officeart/2005/8/layout/orgChart1"/>
    <dgm:cxn modelId="{AEA4CDCE-FA0B-440B-BEFC-38280B008F1B}" type="presParOf" srcId="{0A0C80A2-D9F9-4E97-BE6B-704E9AB7B949}" destId="{D831EFC6-64FF-452D-874D-B0F3E28B7C2B}" srcOrd="1" destOrd="0" presId="urn:microsoft.com/office/officeart/2005/8/layout/orgChart1"/>
    <dgm:cxn modelId="{48564D26-CA57-4767-8F39-9625F1F136AE}" type="presParOf" srcId="{D831EFC6-64FF-452D-874D-B0F3E28B7C2B}" destId="{A7FAFA5D-91FA-4894-802B-B2F4ACE8846D}" srcOrd="0" destOrd="0" presId="urn:microsoft.com/office/officeart/2005/8/layout/orgChart1"/>
    <dgm:cxn modelId="{7D6B2ECE-7A4C-4F7C-931D-AF6FF2B2B6D5}" type="presParOf" srcId="{A7FAFA5D-91FA-4894-802B-B2F4ACE8846D}" destId="{E050DFD3-C747-4C21-820F-35420CA74C56}" srcOrd="0" destOrd="0" presId="urn:microsoft.com/office/officeart/2005/8/layout/orgChart1"/>
    <dgm:cxn modelId="{10457AFE-982D-44D1-9D0C-AB39CE6C2576}" type="presParOf" srcId="{A7FAFA5D-91FA-4894-802B-B2F4ACE8846D}" destId="{7928410B-5EF9-4BEB-A967-6BEA06810E33}" srcOrd="1" destOrd="0" presId="urn:microsoft.com/office/officeart/2005/8/layout/orgChart1"/>
    <dgm:cxn modelId="{DE4257F5-9251-468E-B743-063B704D9E9B}" type="presParOf" srcId="{D831EFC6-64FF-452D-874D-B0F3E28B7C2B}" destId="{ACC29BA0-BD52-4158-9BED-82312315D59E}" srcOrd="1" destOrd="0" presId="urn:microsoft.com/office/officeart/2005/8/layout/orgChart1"/>
    <dgm:cxn modelId="{63E58FCC-83D0-436F-AE14-59E6A05CC9BF}" type="presParOf" srcId="{D831EFC6-64FF-452D-874D-B0F3E28B7C2B}" destId="{7BC0455B-3E3B-4552-A1F2-812F7394D035}" srcOrd="2" destOrd="0" presId="urn:microsoft.com/office/officeart/2005/8/layout/orgChart1"/>
    <dgm:cxn modelId="{0214922D-521D-43ED-A25D-6E1FFD1BEEF0}" type="presParOf" srcId="{0A0C80A2-D9F9-4E97-BE6B-704E9AB7B949}" destId="{9BD2E211-6249-457F-8BB7-EF80F46ACE33}" srcOrd="2" destOrd="0" presId="urn:microsoft.com/office/officeart/2005/8/layout/orgChart1"/>
    <dgm:cxn modelId="{FCCE6197-DD14-4979-BA66-3915EA8F7520}" type="presParOf" srcId="{0A0C80A2-D9F9-4E97-BE6B-704E9AB7B949}" destId="{2E661DC6-6658-4E26-8629-C1473A54BF8D}" srcOrd="3" destOrd="0" presId="urn:microsoft.com/office/officeart/2005/8/layout/orgChart1"/>
    <dgm:cxn modelId="{EFCD1482-2892-4A81-81AA-76DD6617AD8A}" type="presParOf" srcId="{2E661DC6-6658-4E26-8629-C1473A54BF8D}" destId="{DD0FFCA2-9B5B-4C57-A873-3115AE3D5A1D}" srcOrd="0" destOrd="0" presId="urn:microsoft.com/office/officeart/2005/8/layout/orgChart1"/>
    <dgm:cxn modelId="{948BACBD-BE43-46DD-9A89-747F8229565F}" type="presParOf" srcId="{DD0FFCA2-9B5B-4C57-A873-3115AE3D5A1D}" destId="{F672EC80-2E1E-44F5-A871-46B9F1AFA7B6}" srcOrd="0" destOrd="0" presId="urn:microsoft.com/office/officeart/2005/8/layout/orgChart1"/>
    <dgm:cxn modelId="{60685C1C-31F5-44B5-86AB-FB0573522072}" type="presParOf" srcId="{DD0FFCA2-9B5B-4C57-A873-3115AE3D5A1D}" destId="{5C8BCE0E-32F8-437A-81D5-9799A5AAE8AF}" srcOrd="1" destOrd="0" presId="urn:microsoft.com/office/officeart/2005/8/layout/orgChart1"/>
    <dgm:cxn modelId="{DB512A54-ED33-4140-8B65-47E6F3051BFE}" type="presParOf" srcId="{2E661DC6-6658-4E26-8629-C1473A54BF8D}" destId="{4E42888A-683F-4F35-9C9E-61157B683C81}" srcOrd="1" destOrd="0" presId="urn:microsoft.com/office/officeart/2005/8/layout/orgChart1"/>
    <dgm:cxn modelId="{5FFFCB53-C1AD-4D1E-8FF2-5DFE0BE758F8}" type="presParOf" srcId="{2E661DC6-6658-4E26-8629-C1473A54BF8D}" destId="{9076B23B-B600-4F05-89F4-542197F71AFC}" srcOrd="2" destOrd="0" presId="urn:microsoft.com/office/officeart/2005/8/layout/orgChart1"/>
    <dgm:cxn modelId="{0BB5CC86-2140-43A9-9F17-D46E1C227C77}" type="presParOf" srcId="{0A0C80A2-D9F9-4E97-BE6B-704E9AB7B949}" destId="{119EA951-0E4C-49AC-9634-1D72F47B02B6}" srcOrd="4" destOrd="0" presId="urn:microsoft.com/office/officeart/2005/8/layout/orgChart1"/>
    <dgm:cxn modelId="{60BB728D-DE1F-4735-8C57-11504ED16808}" type="presParOf" srcId="{0A0C80A2-D9F9-4E97-BE6B-704E9AB7B949}" destId="{7D42F699-3650-438B-A2D0-4108B4170D85}" srcOrd="5" destOrd="0" presId="urn:microsoft.com/office/officeart/2005/8/layout/orgChart1"/>
    <dgm:cxn modelId="{3D0DA0FA-38CC-4280-AA3C-A8674DAD79E0}" type="presParOf" srcId="{7D42F699-3650-438B-A2D0-4108B4170D85}" destId="{BDE93810-725A-4023-B4AA-367EAFB6E0ED}" srcOrd="0" destOrd="0" presId="urn:microsoft.com/office/officeart/2005/8/layout/orgChart1"/>
    <dgm:cxn modelId="{33928403-1C69-482A-AE1D-315A6A8BD8DF}" type="presParOf" srcId="{BDE93810-725A-4023-B4AA-367EAFB6E0ED}" destId="{E61C93CD-FA69-48E1-BD9F-F251710C9C47}" srcOrd="0" destOrd="0" presId="urn:microsoft.com/office/officeart/2005/8/layout/orgChart1"/>
    <dgm:cxn modelId="{8D335CBA-8C97-43C7-9BB3-6CB0011BE7C4}" type="presParOf" srcId="{BDE93810-725A-4023-B4AA-367EAFB6E0ED}" destId="{0005C68A-2DA2-424C-9A1F-6D6CD210E6B4}" srcOrd="1" destOrd="0" presId="urn:microsoft.com/office/officeart/2005/8/layout/orgChart1"/>
    <dgm:cxn modelId="{11D5582E-9C64-42FF-9F4B-AB9BAC1155AB}" type="presParOf" srcId="{7D42F699-3650-438B-A2D0-4108B4170D85}" destId="{2B41AE95-0C35-4C03-9553-06D94F1E11FF}" srcOrd="1" destOrd="0" presId="urn:microsoft.com/office/officeart/2005/8/layout/orgChart1"/>
    <dgm:cxn modelId="{9FFEAB9E-573B-4D94-AFCE-329308A49392}" type="presParOf" srcId="{7D42F699-3650-438B-A2D0-4108B4170D85}" destId="{9177B90D-F2BE-4D07-9978-69ADF1AF39C5}" srcOrd="2" destOrd="0" presId="urn:microsoft.com/office/officeart/2005/8/layout/orgChart1"/>
    <dgm:cxn modelId="{1B87E767-74AA-40BE-B906-1E646A7550C0}" type="presParOf" srcId="{0A0C80A2-D9F9-4E97-BE6B-704E9AB7B949}" destId="{399684FA-2587-47D9-B213-EA5FEF3BCB96}" srcOrd="6" destOrd="0" presId="urn:microsoft.com/office/officeart/2005/8/layout/orgChart1"/>
    <dgm:cxn modelId="{2B40AC2C-0D7F-49A4-ADED-B6F16F05906E}" type="presParOf" srcId="{0A0C80A2-D9F9-4E97-BE6B-704E9AB7B949}" destId="{2E90F708-BD86-4AC2-86EA-CA19A9624F4A}" srcOrd="7" destOrd="0" presId="urn:microsoft.com/office/officeart/2005/8/layout/orgChart1"/>
    <dgm:cxn modelId="{A2142ACE-0FFF-470B-A39C-480742219C4D}" type="presParOf" srcId="{2E90F708-BD86-4AC2-86EA-CA19A9624F4A}" destId="{B6461CE9-009D-422A-9D63-79DCFA46A83B}" srcOrd="0" destOrd="0" presId="urn:microsoft.com/office/officeart/2005/8/layout/orgChart1"/>
    <dgm:cxn modelId="{F28DC0F3-846E-4A16-8DB3-F605C1B608C6}" type="presParOf" srcId="{B6461CE9-009D-422A-9D63-79DCFA46A83B}" destId="{5BF67A96-F5A3-458B-BEC8-DB29910DEDA8}" srcOrd="0" destOrd="0" presId="urn:microsoft.com/office/officeart/2005/8/layout/orgChart1"/>
    <dgm:cxn modelId="{BC5D8038-27D3-4AD3-B059-10CB105C8158}" type="presParOf" srcId="{B6461CE9-009D-422A-9D63-79DCFA46A83B}" destId="{65D9656D-34C9-44A1-B05A-522D063FF00E}" srcOrd="1" destOrd="0" presId="urn:microsoft.com/office/officeart/2005/8/layout/orgChart1"/>
    <dgm:cxn modelId="{7302BEA0-E409-4675-AFC8-3A6BF7E964D4}" type="presParOf" srcId="{2E90F708-BD86-4AC2-86EA-CA19A9624F4A}" destId="{42AA9018-E040-40D7-B5C4-5ACB15B04F40}" srcOrd="1" destOrd="0" presId="urn:microsoft.com/office/officeart/2005/8/layout/orgChart1"/>
    <dgm:cxn modelId="{40054275-2DE5-44D5-AED5-40DD03BED455}" type="presParOf" srcId="{2E90F708-BD86-4AC2-86EA-CA19A9624F4A}" destId="{EC11453E-5F4B-4D0E-A9BE-6DBF1FB89917}" srcOrd="2" destOrd="0" presId="urn:microsoft.com/office/officeart/2005/8/layout/orgChart1"/>
    <dgm:cxn modelId="{2B845735-A12C-4103-B666-54D858555535}" type="presParOf" srcId="{0A0C80A2-D9F9-4E97-BE6B-704E9AB7B949}" destId="{22C70BE5-32DC-4144-A9E3-3FD75AE836EF}" srcOrd="8" destOrd="0" presId="urn:microsoft.com/office/officeart/2005/8/layout/orgChart1"/>
    <dgm:cxn modelId="{44547731-95C9-4E37-9D1A-B18CB6AA0079}" type="presParOf" srcId="{0A0C80A2-D9F9-4E97-BE6B-704E9AB7B949}" destId="{F4A96369-AE3C-4CAA-A89F-3C544AF9F950}" srcOrd="9" destOrd="0" presId="urn:microsoft.com/office/officeart/2005/8/layout/orgChart1"/>
    <dgm:cxn modelId="{4039B48C-9A8D-43EA-9B34-7B5DFE2F0A61}" type="presParOf" srcId="{F4A96369-AE3C-4CAA-A89F-3C544AF9F950}" destId="{CBD5541B-1567-4BE5-B596-49A057A4CFC5}" srcOrd="0" destOrd="0" presId="urn:microsoft.com/office/officeart/2005/8/layout/orgChart1"/>
    <dgm:cxn modelId="{7D016EA7-1E0D-43E4-AA9E-253932DF43A2}" type="presParOf" srcId="{CBD5541B-1567-4BE5-B596-49A057A4CFC5}" destId="{0738AED2-0B37-4B7E-9E8C-0E4CD21444D7}" srcOrd="0" destOrd="0" presId="urn:microsoft.com/office/officeart/2005/8/layout/orgChart1"/>
    <dgm:cxn modelId="{2567110E-5916-416D-BF76-A8CB8BBA1128}" type="presParOf" srcId="{CBD5541B-1567-4BE5-B596-49A057A4CFC5}" destId="{AC82D59B-554C-42DF-B77B-585A5D14F947}" srcOrd="1" destOrd="0" presId="urn:microsoft.com/office/officeart/2005/8/layout/orgChart1"/>
    <dgm:cxn modelId="{19D61E1D-6686-4D07-BBEE-96FC78A74E90}" type="presParOf" srcId="{F4A96369-AE3C-4CAA-A89F-3C544AF9F950}" destId="{D4DCC5D6-82AA-447E-BD0C-214F8AE5AC70}" srcOrd="1" destOrd="0" presId="urn:microsoft.com/office/officeart/2005/8/layout/orgChart1"/>
    <dgm:cxn modelId="{9FEF9D41-68A6-41AB-9241-5188691717D7}" type="presParOf" srcId="{F4A96369-AE3C-4CAA-A89F-3C544AF9F950}" destId="{005F743C-7A37-464D-BD9F-1FDA8FD61133}" srcOrd="2" destOrd="0" presId="urn:microsoft.com/office/officeart/2005/8/layout/orgChart1"/>
    <dgm:cxn modelId="{FA39FDA3-EFDC-4E0B-A5F4-2E2300453218}" type="presParOf" srcId="{0A0C80A2-D9F9-4E97-BE6B-704E9AB7B949}" destId="{B4975C0B-2DF0-40F3-B6D5-D7E202B1E359}" srcOrd="10" destOrd="0" presId="urn:microsoft.com/office/officeart/2005/8/layout/orgChart1"/>
    <dgm:cxn modelId="{89D0272F-F2FE-4982-9737-D6881CF3DE17}" type="presParOf" srcId="{0A0C80A2-D9F9-4E97-BE6B-704E9AB7B949}" destId="{700B7DE6-D9D1-45D5-8D40-3C2496221B38}" srcOrd="11" destOrd="0" presId="urn:microsoft.com/office/officeart/2005/8/layout/orgChart1"/>
    <dgm:cxn modelId="{20D58140-3B3F-482F-8BB0-4A50D3719FB7}" type="presParOf" srcId="{700B7DE6-D9D1-45D5-8D40-3C2496221B38}" destId="{CA975A5E-DAA6-42F2-A7DF-548868C53B61}" srcOrd="0" destOrd="0" presId="urn:microsoft.com/office/officeart/2005/8/layout/orgChart1"/>
    <dgm:cxn modelId="{96B4CBF6-D554-41ED-A591-71D296335943}" type="presParOf" srcId="{CA975A5E-DAA6-42F2-A7DF-548868C53B61}" destId="{84711DFB-4BD7-498B-AEBA-36B9681B9E72}" srcOrd="0" destOrd="0" presId="urn:microsoft.com/office/officeart/2005/8/layout/orgChart1"/>
    <dgm:cxn modelId="{7C4E4C6F-14CB-402F-B02E-B6FCBBB4C48D}" type="presParOf" srcId="{CA975A5E-DAA6-42F2-A7DF-548868C53B61}" destId="{654B2B04-56DA-4DED-AB43-229A54F1BB34}" srcOrd="1" destOrd="0" presId="urn:microsoft.com/office/officeart/2005/8/layout/orgChart1"/>
    <dgm:cxn modelId="{36C2CC8E-08A6-43FA-AF66-0E34C216AED4}" type="presParOf" srcId="{700B7DE6-D9D1-45D5-8D40-3C2496221B38}" destId="{1B169D2F-459E-498E-AD13-4A06FD05579F}" srcOrd="1" destOrd="0" presId="urn:microsoft.com/office/officeart/2005/8/layout/orgChart1"/>
    <dgm:cxn modelId="{1382A67F-D6F5-44ED-B02E-69EF1798C09E}" type="presParOf" srcId="{700B7DE6-D9D1-45D5-8D40-3C2496221B38}" destId="{FB1AD78B-0A20-495D-960C-E8727F4E2745}" srcOrd="2" destOrd="0" presId="urn:microsoft.com/office/officeart/2005/8/layout/orgChart1"/>
    <dgm:cxn modelId="{6917E986-802D-40AE-9699-8DE4638F913F}" type="presParOf" srcId="{0A0C80A2-D9F9-4E97-BE6B-704E9AB7B949}" destId="{1BB09392-3392-44E0-9498-5BE58EE7DC4B}" srcOrd="12" destOrd="0" presId="urn:microsoft.com/office/officeart/2005/8/layout/orgChart1"/>
    <dgm:cxn modelId="{46CBA50C-2B80-4F89-8D52-4AC12C22F1CC}" type="presParOf" srcId="{0A0C80A2-D9F9-4E97-BE6B-704E9AB7B949}" destId="{746110D1-9F70-40A8-9B05-CC48F9E36F93}" srcOrd="13" destOrd="0" presId="urn:microsoft.com/office/officeart/2005/8/layout/orgChart1"/>
    <dgm:cxn modelId="{F62BDB1D-1289-4132-B71B-6CD4A9BE3FE7}" type="presParOf" srcId="{746110D1-9F70-40A8-9B05-CC48F9E36F93}" destId="{C93766EC-791D-4187-A62C-5BB1EEE6EAFE}" srcOrd="0" destOrd="0" presId="urn:microsoft.com/office/officeart/2005/8/layout/orgChart1"/>
    <dgm:cxn modelId="{A0B85ACC-C72D-49DD-A741-6A4A4FA59E93}" type="presParOf" srcId="{C93766EC-791D-4187-A62C-5BB1EEE6EAFE}" destId="{61908D5C-8DA5-45B4-91FD-2666C6B02C3D}" srcOrd="0" destOrd="0" presId="urn:microsoft.com/office/officeart/2005/8/layout/orgChart1"/>
    <dgm:cxn modelId="{B11E7A9A-CF03-4BF9-965B-2A351F43FE5F}" type="presParOf" srcId="{C93766EC-791D-4187-A62C-5BB1EEE6EAFE}" destId="{04C724F2-5921-4AB3-9B1B-EA591BDEF149}" srcOrd="1" destOrd="0" presId="urn:microsoft.com/office/officeart/2005/8/layout/orgChart1"/>
    <dgm:cxn modelId="{331194E5-A9EE-4B4B-AF06-A97B0AD5AF38}" type="presParOf" srcId="{746110D1-9F70-40A8-9B05-CC48F9E36F93}" destId="{52BA2FA3-DD55-4021-B661-8A8174CEFEEC}" srcOrd="1" destOrd="0" presId="urn:microsoft.com/office/officeart/2005/8/layout/orgChart1"/>
    <dgm:cxn modelId="{CC5459E9-F48A-4749-A621-9072B0DB9609}" type="presParOf" srcId="{746110D1-9F70-40A8-9B05-CC48F9E36F93}" destId="{015202E4-E33F-4C24-8EF4-D5DBA22C6B87}" srcOrd="2" destOrd="0" presId="urn:microsoft.com/office/officeart/2005/8/layout/orgChart1"/>
    <dgm:cxn modelId="{5F014046-D83C-4E12-82E0-91844EB9CCD6}" type="presParOf" srcId="{0A0C80A2-D9F9-4E97-BE6B-704E9AB7B949}" destId="{8222190E-0AC6-484F-B815-29DC796A4E5F}" srcOrd="14" destOrd="0" presId="urn:microsoft.com/office/officeart/2005/8/layout/orgChart1"/>
    <dgm:cxn modelId="{C0DC1813-78E0-4838-8088-01C73AB42F80}" type="presParOf" srcId="{0A0C80A2-D9F9-4E97-BE6B-704E9AB7B949}" destId="{479FB956-AEDE-44DC-AB0A-9B8AD2554D80}" srcOrd="15" destOrd="0" presId="urn:microsoft.com/office/officeart/2005/8/layout/orgChart1"/>
    <dgm:cxn modelId="{6AC81694-D6B1-45B4-AFC9-F1343DA37404}" type="presParOf" srcId="{479FB956-AEDE-44DC-AB0A-9B8AD2554D80}" destId="{8ACC844B-95AD-4701-87FC-9F43723AAE68}" srcOrd="0" destOrd="0" presId="urn:microsoft.com/office/officeart/2005/8/layout/orgChart1"/>
    <dgm:cxn modelId="{39F63BD8-E8C2-4B48-BC1F-0311DD4A7AF4}" type="presParOf" srcId="{8ACC844B-95AD-4701-87FC-9F43723AAE68}" destId="{035E4A0D-AE50-4674-910C-D7659401D8B3}" srcOrd="0" destOrd="0" presId="urn:microsoft.com/office/officeart/2005/8/layout/orgChart1"/>
    <dgm:cxn modelId="{C3B1B081-BD28-415D-8048-80D0C054FF32}" type="presParOf" srcId="{8ACC844B-95AD-4701-87FC-9F43723AAE68}" destId="{6B08ED42-0908-4DCB-89E7-A99D98D8F627}" srcOrd="1" destOrd="0" presId="urn:microsoft.com/office/officeart/2005/8/layout/orgChart1"/>
    <dgm:cxn modelId="{58DC79A3-6AED-4F73-9B4F-DE36E7CF34D0}" type="presParOf" srcId="{479FB956-AEDE-44DC-AB0A-9B8AD2554D80}" destId="{9F594148-9B9F-4195-88CE-B318860473C7}" srcOrd="1" destOrd="0" presId="urn:microsoft.com/office/officeart/2005/8/layout/orgChart1"/>
    <dgm:cxn modelId="{BA602D4A-9FBB-420D-B1A4-5D4CA6998BAE}" type="presParOf" srcId="{479FB956-AEDE-44DC-AB0A-9B8AD2554D80}" destId="{5CE9CA3C-474B-4C37-9BB0-890760A72488}" srcOrd="2" destOrd="0" presId="urn:microsoft.com/office/officeart/2005/8/layout/orgChart1"/>
    <dgm:cxn modelId="{C5D7A3B4-B271-40BF-AF60-9FB2EAB5633C}" type="presParOf" srcId="{0A0C80A2-D9F9-4E97-BE6B-704E9AB7B949}" destId="{4A0D6251-1291-4FD8-A1AB-9A7A81B43F2E}" srcOrd="16" destOrd="0" presId="urn:microsoft.com/office/officeart/2005/8/layout/orgChart1"/>
    <dgm:cxn modelId="{1FCDF949-7FBF-40B2-A858-2D0890B99C5A}" type="presParOf" srcId="{0A0C80A2-D9F9-4E97-BE6B-704E9AB7B949}" destId="{E0F21975-4353-420F-95E4-445B6071BFAF}" srcOrd="17" destOrd="0" presId="urn:microsoft.com/office/officeart/2005/8/layout/orgChart1"/>
    <dgm:cxn modelId="{70369F08-A230-4A7C-8324-A602F2F63774}" type="presParOf" srcId="{E0F21975-4353-420F-95E4-445B6071BFAF}" destId="{22276FDB-3E66-4307-A0B8-B317162B727C}" srcOrd="0" destOrd="0" presId="urn:microsoft.com/office/officeart/2005/8/layout/orgChart1"/>
    <dgm:cxn modelId="{49A259C3-76DB-4202-8A33-19B0C466ADA0}" type="presParOf" srcId="{22276FDB-3E66-4307-A0B8-B317162B727C}" destId="{8C253D10-FB3D-4BA4-B037-ED63B5337AEE}" srcOrd="0" destOrd="0" presId="urn:microsoft.com/office/officeart/2005/8/layout/orgChart1"/>
    <dgm:cxn modelId="{139794DA-840B-46DF-8E02-674295DA2F6F}" type="presParOf" srcId="{22276FDB-3E66-4307-A0B8-B317162B727C}" destId="{7869C527-7A12-4E73-A7DD-B0D582D2DF81}" srcOrd="1" destOrd="0" presId="urn:microsoft.com/office/officeart/2005/8/layout/orgChart1"/>
    <dgm:cxn modelId="{7593B353-9395-444D-819C-715108C3F0CA}" type="presParOf" srcId="{E0F21975-4353-420F-95E4-445B6071BFAF}" destId="{268EAC85-2DA6-469D-B116-F4949EE21012}" srcOrd="1" destOrd="0" presId="urn:microsoft.com/office/officeart/2005/8/layout/orgChart1"/>
    <dgm:cxn modelId="{78C53B62-7403-4EE6-8E54-9F7D4467F214}" type="presParOf" srcId="{E0F21975-4353-420F-95E4-445B6071BFAF}" destId="{FA511888-51BE-4DF3-81F8-8A2CF848B1F5}" srcOrd="2" destOrd="0" presId="urn:microsoft.com/office/officeart/2005/8/layout/orgChart1"/>
    <dgm:cxn modelId="{93A06665-C17D-4061-B676-AA7DC2157602}" type="presParOf" srcId="{CA9A23C6-0E4C-4578-9034-FF1991193EF6}" destId="{B1CAB625-73AF-4A89-B619-3AA919DE94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D6251-1291-4FD8-A1AB-9A7A81B43F2E}">
      <dsp:nvSpPr>
        <dsp:cNvPr id="0" name=""/>
        <dsp:cNvSpPr/>
      </dsp:nvSpPr>
      <dsp:spPr>
        <a:xfrm>
          <a:off x="5383097" y="3048385"/>
          <a:ext cx="4876184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4876184" y="105393"/>
              </a:lnTo>
              <a:lnTo>
                <a:pt x="4876184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2190E-0AC6-484F-B815-29DC796A4E5F}">
      <dsp:nvSpPr>
        <dsp:cNvPr id="0" name=""/>
        <dsp:cNvSpPr/>
      </dsp:nvSpPr>
      <dsp:spPr>
        <a:xfrm>
          <a:off x="5383097" y="3048385"/>
          <a:ext cx="3661652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3661652" y="105393"/>
              </a:lnTo>
              <a:lnTo>
                <a:pt x="3661652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09392-3392-44E0-9498-5BE58EE7DC4B}">
      <dsp:nvSpPr>
        <dsp:cNvPr id="0" name=""/>
        <dsp:cNvSpPr/>
      </dsp:nvSpPr>
      <dsp:spPr>
        <a:xfrm>
          <a:off x="5383097" y="3048385"/>
          <a:ext cx="2447120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2447120" y="105393"/>
              </a:lnTo>
              <a:lnTo>
                <a:pt x="244712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75C0B-2DF0-40F3-B6D5-D7E202B1E359}">
      <dsp:nvSpPr>
        <dsp:cNvPr id="0" name=""/>
        <dsp:cNvSpPr/>
      </dsp:nvSpPr>
      <dsp:spPr>
        <a:xfrm>
          <a:off x="5383097" y="3048385"/>
          <a:ext cx="1232589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1232589" y="105393"/>
              </a:lnTo>
              <a:lnTo>
                <a:pt x="1232589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70BE5-32DC-4144-A9E3-3FD75AE836EF}">
      <dsp:nvSpPr>
        <dsp:cNvPr id="0" name=""/>
        <dsp:cNvSpPr/>
      </dsp:nvSpPr>
      <dsp:spPr>
        <a:xfrm>
          <a:off x="5337377" y="3048385"/>
          <a:ext cx="91440" cy="210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393"/>
              </a:lnTo>
              <a:lnTo>
                <a:pt x="63777" y="105393"/>
              </a:lnTo>
              <a:lnTo>
                <a:pt x="63777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684FA-2587-47D9-B213-EA5FEF3BCB96}">
      <dsp:nvSpPr>
        <dsp:cNvPr id="0" name=""/>
        <dsp:cNvSpPr/>
      </dsp:nvSpPr>
      <dsp:spPr>
        <a:xfrm>
          <a:off x="4186623" y="3048385"/>
          <a:ext cx="1196474" cy="210786"/>
        </a:xfrm>
        <a:custGeom>
          <a:avLst/>
          <a:gdLst/>
          <a:ahLst/>
          <a:cxnLst/>
          <a:rect l="0" t="0" r="0" b="0"/>
          <a:pathLst>
            <a:path>
              <a:moveTo>
                <a:pt x="1196474" y="0"/>
              </a:moveTo>
              <a:lnTo>
                <a:pt x="1196474" y="105393"/>
              </a:lnTo>
              <a:lnTo>
                <a:pt x="0" y="105393"/>
              </a:lnTo>
              <a:lnTo>
                <a:pt x="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EA951-0E4C-49AC-9634-1D72F47B02B6}">
      <dsp:nvSpPr>
        <dsp:cNvPr id="0" name=""/>
        <dsp:cNvSpPr/>
      </dsp:nvSpPr>
      <dsp:spPr>
        <a:xfrm>
          <a:off x="2972091" y="3048385"/>
          <a:ext cx="2411006" cy="210786"/>
        </a:xfrm>
        <a:custGeom>
          <a:avLst/>
          <a:gdLst/>
          <a:ahLst/>
          <a:cxnLst/>
          <a:rect l="0" t="0" r="0" b="0"/>
          <a:pathLst>
            <a:path>
              <a:moveTo>
                <a:pt x="2411006" y="0"/>
              </a:moveTo>
              <a:lnTo>
                <a:pt x="2411006" y="105393"/>
              </a:lnTo>
              <a:lnTo>
                <a:pt x="0" y="105393"/>
              </a:lnTo>
              <a:lnTo>
                <a:pt x="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2E211-6249-457F-8BB7-EF80F46ACE33}">
      <dsp:nvSpPr>
        <dsp:cNvPr id="0" name=""/>
        <dsp:cNvSpPr/>
      </dsp:nvSpPr>
      <dsp:spPr>
        <a:xfrm>
          <a:off x="1757559" y="3048385"/>
          <a:ext cx="3625538" cy="210786"/>
        </a:xfrm>
        <a:custGeom>
          <a:avLst/>
          <a:gdLst/>
          <a:ahLst/>
          <a:cxnLst/>
          <a:rect l="0" t="0" r="0" b="0"/>
          <a:pathLst>
            <a:path>
              <a:moveTo>
                <a:pt x="3625538" y="0"/>
              </a:moveTo>
              <a:lnTo>
                <a:pt x="3625538" y="105393"/>
              </a:lnTo>
              <a:lnTo>
                <a:pt x="0" y="105393"/>
              </a:lnTo>
              <a:lnTo>
                <a:pt x="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075F2-A48C-4A42-A4BF-8782257A3C66}">
      <dsp:nvSpPr>
        <dsp:cNvPr id="0" name=""/>
        <dsp:cNvSpPr/>
      </dsp:nvSpPr>
      <dsp:spPr>
        <a:xfrm>
          <a:off x="524970" y="3048385"/>
          <a:ext cx="4858127" cy="210786"/>
        </a:xfrm>
        <a:custGeom>
          <a:avLst/>
          <a:gdLst/>
          <a:ahLst/>
          <a:cxnLst/>
          <a:rect l="0" t="0" r="0" b="0"/>
          <a:pathLst>
            <a:path>
              <a:moveTo>
                <a:pt x="4858127" y="0"/>
              </a:moveTo>
              <a:lnTo>
                <a:pt x="4858127" y="105393"/>
              </a:lnTo>
              <a:lnTo>
                <a:pt x="0" y="105393"/>
              </a:lnTo>
              <a:lnTo>
                <a:pt x="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A51CB-F626-4D12-A964-C7975D354867}">
      <dsp:nvSpPr>
        <dsp:cNvPr id="0" name=""/>
        <dsp:cNvSpPr/>
      </dsp:nvSpPr>
      <dsp:spPr>
        <a:xfrm>
          <a:off x="4424079" y="2546512"/>
          <a:ext cx="1918036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/</a:t>
          </a:r>
          <a:r>
            <a:rPr lang="eu-ES" sz="1200" kern="1200" dirty="0" smtClean="0"/>
            <a:t>10.14.4.124/Disko</a:t>
          </a:r>
          <a:r>
            <a:rPr lang="eu-ES" sz="1200" kern="1200" dirty="0" smtClean="0"/>
            <a:t>/</a:t>
          </a:r>
        </a:p>
      </dsp:txBody>
      <dsp:txXfrm>
        <a:off x="4424079" y="2546512"/>
        <a:ext cx="1918036" cy="501872"/>
      </dsp:txXfrm>
    </dsp:sp>
    <dsp:sp modelId="{E050DFD3-C747-4C21-820F-35420CA74C56}">
      <dsp:nvSpPr>
        <dsp:cNvPr id="0" name=""/>
        <dsp:cNvSpPr/>
      </dsp:nvSpPr>
      <dsp:spPr>
        <a:xfrm>
          <a:off x="5040" y="3259172"/>
          <a:ext cx="1039860" cy="46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Administrazioa</a:t>
          </a:r>
          <a:endParaRPr lang="eu-ES" sz="1200" kern="1200" dirty="0"/>
        </a:p>
      </dsp:txBody>
      <dsp:txXfrm>
        <a:off x="5040" y="3259172"/>
        <a:ext cx="1039860" cy="464402"/>
      </dsp:txXfrm>
    </dsp:sp>
    <dsp:sp modelId="{F672EC80-2E1E-44F5-A871-46B9F1AFA7B6}">
      <dsp:nvSpPr>
        <dsp:cNvPr id="0" name=""/>
        <dsp:cNvSpPr/>
      </dsp:nvSpPr>
      <dsp:spPr>
        <a:xfrm>
          <a:off x="1255686" y="325917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Informatika</a:t>
          </a:r>
          <a:endParaRPr lang="eu-ES" sz="1200" kern="1200" dirty="0"/>
        </a:p>
      </dsp:txBody>
      <dsp:txXfrm>
        <a:off x="1255686" y="3259172"/>
        <a:ext cx="1003745" cy="501872"/>
      </dsp:txXfrm>
    </dsp:sp>
    <dsp:sp modelId="{E61C93CD-FA69-48E1-BD9F-F251710C9C47}">
      <dsp:nvSpPr>
        <dsp:cNvPr id="0" name=""/>
        <dsp:cNvSpPr/>
      </dsp:nvSpPr>
      <dsp:spPr>
        <a:xfrm>
          <a:off x="2470218" y="325917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Logistika</a:t>
          </a:r>
          <a:endParaRPr lang="eu-ES" sz="1200" kern="1200" dirty="0"/>
        </a:p>
      </dsp:txBody>
      <dsp:txXfrm>
        <a:off x="2470218" y="3259172"/>
        <a:ext cx="1003745" cy="501872"/>
      </dsp:txXfrm>
    </dsp:sp>
    <dsp:sp modelId="{5BF67A96-F5A3-458B-BEC8-DB29910DEDA8}">
      <dsp:nvSpPr>
        <dsp:cNvPr id="0" name=""/>
        <dsp:cNvSpPr/>
      </dsp:nvSpPr>
      <dsp:spPr>
        <a:xfrm>
          <a:off x="3684750" y="3259172"/>
          <a:ext cx="1003745" cy="662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err="1" smtClean="0"/>
            <a:t>Lost</a:t>
          </a:r>
          <a:endParaRPr lang="eu-E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err="1" smtClean="0"/>
            <a:t>Found</a:t>
          </a:r>
          <a:endParaRPr lang="eu-ES" sz="1200" kern="1200" dirty="0"/>
        </a:p>
      </dsp:txBody>
      <dsp:txXfrm>
        <a:off x="3684750" y="3259172"/>
        <a:ext cx="1003745" cy="662486"/>
      </dsp:txXfrm>
    </dsp:sp>
    <dsp:sp modelId="{0738AED2-0B37-4B7E-9E8C-0E4CD21444D7}">
      <dsp:nvSpPr>
        <dsp:cNvPr id="0" name=""/>
        <dsp:cNvSpPr/>
      </dsp:nvSpPr>
      <dsp:spPr>
        <a:xfrm>
          <a:off x="4899282" y="3259172"/>
          <a:ext cx="1003745" cy="70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Marketing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Salmenta</a:t>
          </a:r>
          <a:endParaRPr lang="eu-ES" sz="1200" kern="1200" dirty="0"/>
        </a:p>
      </dsp:txBody>
      <dsp:txXfrm>
        <a:off x="4899282" y="3259172"/>
        <a:ext cx="1003745" cy="706722"/>
      </dsp:txXfrm>
    </dsp:sp>
    <dsp:sp modelId="{84711DFB-4BD7-498B-AEBA-36B9681B9E72}">
      <dsp:nvSpPr>
        <dsp:cNvPr id="0" name=""/>
        <dsp:cNvSpPr/>
      </dsp:nvSpPr>
      <dsp:spPr>
        <a:xfrm>
          <a:off x="6113814" y="325917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Nagusia</a:t>
          </a:r>
          <a:endParaRPr lang="eu-ES" sz="1200" kern="1200" dirty="0"/>
        </a:p>
      </dsp:txBody>
      <dsp:txXfrm>
        <a:off x="6113814" y="3259172"/>
        <a:ext cx="1003745" cy="501872"/>
      </dsp:txXfrm>
    </dsp:sp>
    <dsp:sp modelId="{61908D5C-8DA5-45B4-91FD-2666C6B02C3D}">
      <dsp:nvSpPr>
        <dsp:cNvPr id="0" name=""/>
        <dsp:cNvSpPr/>
      </dsp:nvSpPr>
      <dsp:spPr>
        <a:xfrm>
          <a:off x="7328345" y="325917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Produkzioa</a:t>
          </a:r>
          <a:endParaRPr lang="eu-ES" sz="1200" kern="1200" dirty="0"/>
        </a:p>
      </dsp:txBody>
      <dsp:txXfrm>
        <a:off x="7328345" y="3259172"/>
        <a:ext cx="1003745" cy="501872"/>
      </dsp:txXfrm>
    </dsp:sp>
    <dsp:sp modelId="{035E4A0D-AE50-4674-910C-D7659401D8B3}">
      <dsp:nvSpPr>
        <dsp:cNvPr id="0" name=""/>
        <dsp:cNvSpPr/>
      </dsp:nvSpPr>
      <dsp:spPr>
        <a:xfrm>
          <a:off x="8542877" y="325917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Publikoa</a:t>
          </a:r>
          <a:endParaRPr lang="eu-ES" sz="1200" kern="1200" dirty="0"/>
        </a:p>
      </dsp:txBody>
      <dsp:txXfrm>
        <a:off x="8542877" y="3259172"/>
        <a:ext cx="1003745" cy="501872"/>
      </dsp:txXfrm>
    </dsp:sp>
    <dsp:sp modelId="{8C253D10-FB3D-4BA4-B037-ED63B5337AEE}">
      <dsp:nvSpPr>
        <dsp:cNvPr id="0" name=""/>
        <dsp:cNvSpPr/>
      </dsp:nvSpPr>
      <dsp:spPr>
        <a:xfrm>
          <a:off x="9757409" y="325917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Zuzendari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nagusia</a:t>
          </a:r>
          <a:endParaRPr lang="eu-ES" sz="1200" kern="1200" dirty="0"/>
        </a:p>
      </dsp:txBody>
      <dsp:txXfrm>
        <a:off x="9757409" y="3259172"/>
        <a:ext cx="1003745" cy="501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4CA7A-06D7-42F9-A2F5-9333498FAFA4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u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C2B5-0D8D-436A-866D-20B828D24C26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8551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3511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7360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 bertikala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939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8874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0954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8423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5" name="Testuaren leku-mark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Edukiaren leku-mark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7" name="Dataren leku-mark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8" name="Orri-oinaren leku-mark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Diapositibaren zenbakiaren leku-mark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166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Dataren leku-mark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7861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ren leku-mark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3" name="Orri-oinaren leku-mark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452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5944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Irudiaren leku-mar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642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zenaren leku-mark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AA1F-B156-48E4-AFCD-317E995E8468}" type="datetimeFigureOut">
              <a:rPr lang="eu-ES" smtClean="0"/>
              <a:t>2024/5/20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623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rle-asoziazioa.odoo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6" y="345874"/>
            <a:ext cx="2731183" cy="2197820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3017519" y="505378"/>
            <a:ext cx="8969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800" dirty="0" smtClean="0">
                <a:latin typeface="Eras Light ITC" panose="020B0402030504020804" pitchFamily="34" charset="0"/>
              </a:rPr>
              <a:t>Erlezain elkartea</a:t>
            </a:r>
            <a:endParaRPr lang="eu-ES" sz="8800" dirty="0">
              <a:latin typeface="Eras Light ITC" panose="020B0402030504020804" pitchFamily="34" charset="0"/>
            </a:endParaRPr>
          </a:p>
        </p:txBody>
      </p:sp>
      <p:sp>
        <p:nvSpPr>
          <p:cNvPr id="4" name="TestuKoadroa 3"/>
          <p:cNvSpPr txBox="1"/>
          <p:nvPr/>
        </p:nvSpPr>
        <p:spPr>
          <a:xfrm>
            <a:off x="9190175" y="5296281"/>
            <a:ext cx="3304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400" dirty="0" smtClean="0">
                <a:latin typeface="Eras Light ITC" panose="020B0402030504020804" pitchFamily="34" charset="0"/>
              </a:rPr>
              <a:t>Julen Garcia Mata</a:t>
            </a:r>
          </a:p>
          <a:p>
            <a:r>
              <a:rPr lang="eu-ES" sz="2400" dirty="0" smtClean="0">
                <a:latin typeface="Eras Light ITC" panose="020B0402030504020804" pitchFamily="34" charset="0"/>
              </a:rPr>
              <a:t>Aritz Lekube</a:t>
            </a:r>
          </a:p>
          <a:p>
            <a:r>
              <a:rPr lang="eu-ES" sz="2400" dirty="0" smtClean="0">
                <a:latin typeface="Eras Light ITC" panose="020B0402030504020804" pitchFamily="34" charset="0"/>
              </a:rPr>
              <a:t>Iñigo Arrizabalo</a:t>
            </a:r>
            <a:endParaRPr lang="eu-ES" sz="24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9" y="483800"/>
            <a:ext cx="1670252" cy="1344075"/>
          </a:xfrm>
          <a:prstGeom prst="rect">
            <a:avLst/>
          </a:prstGeom>
        </p:spPr>
      </p:pic>
      <p:pic>
        <p:nvPicPr>
          <p:cNvPr id="4" name="Irudi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63" y="366994"/>
            <a:ext cx="2044552" cy="1577686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32797377"/>
              </p:ext>
            </p:extLst>
          </p:nvPr>
        </p:nvGraphicFramePr>
        <p:xfrm>
          <a:off x="857615" y="-158559"/>
          <a:ext cx="10766195" cy="651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stuKoadroa 5"/>
          <p:cNvSpPr txBox="1"/>
          <p:nvPr/>
        </p:nvSpPr>
        <p:spPr>
          <a:xfrm>
            <a:off x="2205503" y="491615"/>
            <a:ext cx="676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Langileen karpetak</a:t>
            </a:r>
            <a:endParaRPr lang="eu-ES" sz="66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2" y="1917132"/>
            <a:ext cx="7188851" cy="4265537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9" y="84167"/>
            <a:ext cx="1935826" cy="1935826"/>
          </a:xfrm>
          <a:prstGeom prst="rect">
            <a:avLst/>
          </a:prstGeom>
        </p:spPr>
      </p:pic>
      <p:pic>
        <p:nvPicPr>
          <p:cNvPr id="12" name="Irudia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334" y="214602"/>
            <a:ext cx="2419350" cy="495300"/>
          </a:xfrm>
          <a:prstGeom prst="rect">
            <a:avLst/>
          </a:prstGeom>
        </p:spPr>
      </p:pic>
      <p:sp>
        <p:nvSpPr>
          <p:cNvPr id="13" name="TestuKoadroa 12"/>
          <p:cNvSpPr txBox="1"/>
          <p:nvPr/>
        </p:nvSpPr>
        <p:spPr>
          <a:xfrm>
            <a:off x="8575552" y="2385751"/>
            <a:ext cx="31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>
                <a:latin typeface="Eras Light ITC" panose="020B0402030504020804" pitchFamily="34" charset="0"/>
              </a:rPr>
              <a:t>-Kopia osoak</a:t>
            </a:r>
            <a:endParaRPr lang="eu-ES" dirty="0">
              <a:latin typeface="Eras Light ITC" panose="020B0402030504020804" pitchFamily="34" charset="0"/>
            </a:endParaRPr>
          </a:p>
        </p:txBody>
      </p:sp>
      <p:sp>
        <p:nvSpPr>
          <p:cNvPr id="14" name="TestuKoadroa 13"/>
          <p:cNvSpPr txBox="1"/>
          <p:nvPr/>
        </p:nvSpPr>
        <p:spPr>
          <a:xfrm>
            <a:off x="8575552" y="3343803"/>
            <a:ext cx="3191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>
                <a:latin typeface="Eras Light ITC" panose="020B0402030504020804" pitchFamily="34" charset="0"/>
              </a:rPr>
              <a:t>-Kopia diferentzialak (osoa egitearekin uko egiten badu, osoa egingo da eta ez diferentziala)</a:t>
            </a:r>
            <a:endParaRPr lang="eu-ES" dirty="0">
              <a:latin typeface="Eras Light ITC" panose="020B0402030504020804" pitchFamily="34" charset="0"/>
            </a:endParaRPr>
          </a:p>
        </p:txBody>
      </p:sp>
      <p:sp>
        <p:nvSpPr>
          <p:cNvPr id="15" name="TestuKoadroa 14"/>
          <p:cNvSpPr txBox="1"/>
          <p:nvPr/>
        </p:nvSpPr>
        <p:spPr>
          <a:xfrm>
            <a:off x="8575552" y="4711654"/>
            <a:ext cx="319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>
                <a:latin typeface="Eras Light ITC" panose="020B0402030504020804" pitchFamily="34" charset="0"/>
              </a:rPr>
              <a:t>-Kopia inkrementalak. (Hilaren azkeneko eguna barne).</a:t>
            </a:r>
            <a:endParaRPr lang="eu-ES" dirty="0">
              <a:latin typeface="Eras Light ITC" panose="020B0402030504020804" pitchFamily="34" charset="0"/>
            </a:endParaRPr>
          </a:p>
        </p:txBody>
      </p:sp>
      <p:sp>
        <p:nvSpPr>
          <p:cNvPr id="17" name="Laukizuzen biribildua 16"/>
          <p:cNvSpPr/>
          <p:nvPr/>
        </p:nvSpPr>
        <p:spPr>
          <a:xfrm>
            <a:off x="8254538" y="2468880"/>
            <a:ext cx="382386" cy="22444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8" name="Laukizuzen biribildua 17"/>
          <p:cNvSpPr/>
          <p:nvPr/>
        </p:nvSpPr>
        <p:spPr>
          <a:xfrm>
            <a:off x="8254538" y="3427582"/>
            <a:ext cx="382386" cy="224444"/>
          </a:xfrm>
          <a:prstGeom prst="roundRect">
            <a:avLst/>
          </a:prstGeom>
          <a:solidFill>
            <a:srgbClr val="00ABAB"/>
          </a:solidFill>
          <a:ln>
            <a:solidFill>
              <a:srgbClr val="00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9" name="Laukizuzen biribildua 18"/>
          <p:cNvSpPr/>
          <p:nvPr/>
        </p:nvSpPr>
        <p:spPr>
          <a:xfrm>
            <a:off x="8254538" y="4765741"/>
            <a:ext cx="382386" cy="224444"/>
          </a:xfrm>
          <a:prstGeom prst="roundRect">
            <a:avLst/>
          </a:prstGeom>
          <a:solidFill>
            <a:srgbClr val="80FF00"/>
          </a:solidFill>
          <a:ln>
            <a:solidFill>
              <a:srgbClr val="7C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0" name="TestuKoadroa 19"/>
          <p:cNvSpPr txBox="1"/>
          <p:nvPr/>
        </p:nvSpPr>
        <p:spPr>
          <a:xfrm>
            <a:off x="2202873" y="427470"/>
            <a:ext cx="47307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Babes kopiak</a:t>
            </a:r>
            <a:endParaRPr lang="eu-ES" sz="66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sp>
        <p:nvSpPr>
          <p:cNvPr id="4" name="TestuKoadroa 3"/>
          <p:cNvSpPr txBox="1"/>
          <p:nvPr/>
        </p:nvSpPr>
        <p:spPr>
          <a:xfrm>
            <a:off x="2202873" y="427470"/>
            <a:ext cx="4225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Webgunea</a:t>
            </a:r>
            <a:endParaRPr lang="eu-ES" sz="6600" dirty="0">
              <a:latin typeface="Eras Light ITC" panose="020B0402030504020804" pitchFamily="34" charset="0"/>
            </a:endParaRPr>
          </a:p>
        </p:txBody>
      </p:sp>
      <p:pic>
        <p:nvPicPr>
          <p:cNvPr id="5" name="Irudia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282" y="1822876"/>
            <a:ext cx="94678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61</Words>
  <Application>Microsoft Office PowerPoint</Application>
  <PresentationFormat>Panoramikoa</PresentationFormat>
  <Paragraphs>25</Paragraphs>
  <Slides>5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4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Eras Light ITC</vt:lpstr>
      <vt:lpstr>Office gaia</vt:lpstr>
      <vt:lpstr>PowerPoint aurkezpena</vt:lpstr>
      <vt:lpstr>PowerPoint aurkezpena</vt:lpstr>
      <vt:lpstr>PowerPoint aurkezpena</vt:lpstr>
      <vt:lpstr>PowerPoint aurkezpena</vt:lpstr>
      <vt:lpstr>PowerPoint aurkezpena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10</cp:revision>
  <dcterms:created xsi:type="dcterms:W3CDTF">2024-05-17T09:35:06Z</dcterms:created>
  <dcterms:modified xsi:type="dcterms:W3CDTF">2024-05-20T07:56:42Z</dcterms:modified>
</cp:coreProperties>
</file>