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63" d="100"/>
          <a:sy n="63" d="100"/>
        </p:scale>
        <p:origin x="11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18/03/2024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18/03/2024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127655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92899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315715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Errore kudeaketa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Arazketa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0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 </a:t>
            </a:r>
            <a:r>
              <a:rPr lang="eu-ES" dirty="0" err="1" smtClean="0"/>
              <a:t>server</a:t>
            </a:r>
            <a:r>
              <a:rPr lang="eu-ES" dirty="0" smtClean="0"/>
              <a:t> </a:t>
            </a:r>
            <a:r>
              <a:rPr lang="eu-ES" dirty="0" err="1" smtClean="0"/>
              <a:t>zerbiatzarian</a:t>
            </a:r>
            <a:r>
              <a:rPr lang="eu-ES" dirty="0" smtClean="0"/>
              <a:t> eta konexioa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5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MySQl</a:t>
            </a:r>
            <a:r>
              <a:rPr lang="eu-ES" dirty="0" smtClean="0"/>
              <a:t>-tik </a:t>
            </a:r>
            <a:r>
              <a:rPr lang="eu-ES" dirty="0" err="1" smtClean="0"/>
              <a:t>oraclera</a:t>
            </a:r>
            <a:r>
              <a:rPr lang="eu-ES" dirty="0" smtClean="0"/>
              <a:t> migratu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5919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119</Words>
  <Application>Microsoft Office PowerPoint</Application>
  <PresentationFormat>Panoramikoa</PresentationFormat>
  <Paragraphs>31</Paragraphs>
  <Slides>13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Oracle server zerbiatzarian eta konexioa</vt:lpstr>
      <vt:lpstr>MySQl-tik oraclera migratu</vt:lpstr>
      <vt:lpstr>BD-ko datuak XML-ra pasa</vt:lpstr>
      <vt:lpstr>Interfaze grafikoa</vt:lpstr>
      <vt:lpstr>Errore kudeaketa</vt:lpstr>
      <vt:lpstr>Arazketa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17</cp:revision>
  <dcterms:created xsi:type="dcterms:W3CDTF">2024-03-15T09:05:16Z</dcterms:created>
  <dcterms:modified xsi:type="dcterms:W3CDTF">2024-03-18T13:00:08Z</dcterms:modified>
</cp:coreProperties>
</file>