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63" d="100"/>
          <a:sy n="63" d="100"/>
        </p:scale>
        <p:origin x="15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06BFC-14E9-492F-AA9D-251B0E58100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80DE-3D23-49EA-89DC-9A42DD3DDDD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96562C-1098-4F09-B675-1FE4BF48D048}" type="datetime1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66405" y="145309"/>
            <a:ext cx="914400" cy="320040"/>
          </a:xfrm>
        </p:spPr>
        <p:txBody>
          <a:bodyPr/>
          <a:lstStyle/>
          <a:p>
            <a:fld id="{90298323-91ED-403B-B8F0-FB8686FE1240}" type="slidenum">
              <a:rPr lang="es-ES" smtClean="0"/>
              <a:t>‹zk.›</a:t>
            </a:fld>
            <a:endParaRPr lang="es-ES" dirty="0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2116-FD4C-49FB-9CF3-3635CD4D6BBC}" type="datetime1">
              <a:rPr lang="es-ES" smtClean="0"/>
              <a:t>15/03/2024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zenbakiaren leku-mark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2</a:t>
            </a:fld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4</a:t>
            </a:fld>
            <a:endParaRPr lang="es-ES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2141951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98323-91ED-403B-B8F0-FB8686FE1240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stuKoadroa 7"/>
          <p:cNvSpPr txBox="1"/>
          <p:nvPr/>
        </p:nvSpPr>
        <p:spPr>
          <a:xfrm>
            <a:off x="5115004" y="2349925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98323-91ED-403B-B8F0-FB8686FE1240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stuKoadroa 7"/>
          <p:cNvSpPr txBox="1"/>
          <p:nvPr/>
        </p:nvSpPr>
        <p:spPr>
          <a:xfrm>
            <a:off x="5115004" y="1836358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8323-91ED-403B-B8F0-FB8686FE124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078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104</Words>
  <Application>Microsoft Office PowerPoint</Application>
  <PresentationFormat>Panoramikoa</PresentationFormat>
  <Paragraphs>31</Paragraphs>
  <Slides>7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11</cp:revision>
  <dcterms:created xsi:type="dcterms:W3CDTF">2024-03-15T09:05:16Z</dcterms:created>
  <dcterms:modified xsi:type="dcterms:W3CDTF">2024-03-15T12:09:08Z</dcterms:modified>
</cp:coreProperties>
</file>