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27" autoAdjust="0"/>
  </p:normalViewPr>
  <p:slideViewPr>
    <p:cSldViewPr snapToGrid="0">
      <p:cViewPr varScale="1">
        <p:scale>
          <a:sx n="115" d="100"/>
          <a:sy n="115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793CB-A906-4173-AD9E-70881889E7EC}" type="datetime1">
              <a:rPr lang="es-ES" smtClean="0"/>
              <a:t>19/03/2024</a:t>
            </a:fld>
            <a:endParaRPr lang="es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5A52-CE54-4151-8C78-DC4ECAD8519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432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9672-DF21-411C-B199-9EBD2DD5FEEF}" type="datetime1">
              <a:rPr lang="es-ES" smtClean="0"/>
              <a:t>19/03/2024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4A7C-2A02-4347-A80D-C6377CC323D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0399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1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2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6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4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2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4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9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3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0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7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3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4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2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2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7528512" y="1276553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999" y="1928990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 dirty="0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72" y="688301"/>
            <a:ext cx="6275035" cy="5249940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6999" y="3157150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7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8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1176133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2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2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4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ua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5.TALDEA</a:t>
            </a:r>
            <a:endParaRPr lang="es-ES" dirty="0"/>
          </a:p>
        </p:txBody>
      </p:sp>
      <p:sp>
        <p:nvSpPr>
          <p:cNvPr id="7" name="Azpititulua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 smtClean="0"/>
              <a:t>Julen Garcia, Iñigo Arrizabalo eta Aritz Lekube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4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Oracleren instalazioa zerbitzarian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estuKoadroa 4"/>
          <p:cNvSpPr txBox="1"/>
          <p:nvPr/>
        </p:nvSpPr>
        <p:spPr>
          <a:xfrm>
            <a:off x="698643" y="1469204"/>
            <a:ext cx="607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Karpeta konpartituak aprobetxatuz Oracle instalatu da zerbitzarian.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77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Oracleko</a:t>
            </a:r>
            <a:r>
              <a:rPr lang="es-ES" dirty="0" smtClean="0"/>
              <a:t> </a:t>
            </a:r>
            <a:r>
              <a:rPr lang="es-ES" dirty="0" err="1" smtClean="0"/>
              <a:t>erabiltzailea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5104014" y="1554480"/>
            <a:ext cx="59934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Oracle instalatu ondoren Oracleko erabiltzailea sortu behar da.</a:t>
            </a:r>
          </a:p>
          <a:p>
            <a:endParaRPr lang="eu-ES" dirty="0"/>
          </a:p>
          <a:p>
            <a:endParaRPr lang="eu-ES" dirty="0" smtClean="0"/>
          </a:p>
          <a:p>
            <a:endParaRPr lang="eu-ES" dirty="0"/>
          </a:p>
          <a:p>
            <a:pPr marL="285750" indent="-285750">
              <a:buFontTx/>
              <a:buChar char="-"/>
            </a:pPr>
            <a:r>
              <a:rPr lang="eu-ES" dirty="0" smtClean="0"/>
              <a:t>Erabiltzailea sortu.</a:t>
            </a:r>
          </a:p>
          <a:p>
            <a:endParaRPr lang="eu-ES" dirty="0" smtClean="0"/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r>
              <a:rPr lang="eu-ES" dirty="0" smtClean="0"/>
              <a:t>Administratzaile rola eman.</a:t>
            </a:r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endParaRPr lang="eu-ES" dirty="0" smtClean="0"/>
          </a:p>
          <a:p>
            <a:pPr marL="285750" indent="-285750">
              <a:buFontTx/>
              <a:buChar char="-"/>
            </a:pPr>
            <a:r>
              <a:rPr lang="eu-ES" dirty="0" smtClean="0"/>
              <a:t>Erabiltzailea desblokeatu</a:t>
            </a:r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endParaRPr lang="eu-ES" dirty="0" smtClean="0"/>
          </a:p>
          <a:p>
            <a:pPr marL="285750" indent="-285750">
              <a:buFontTx/>
              <a:buChar char="-"/>
            </a:pPr>
            <a:r>
              <a:rPr lang="eu-ES" dirty="0" smtClean="0"/>
              <a:t>Sesioa irekitzeko baimena eman</a:t>
            </a:r>
            <a:endParaRPr lang="es-ES" dirty="0"/>
          </a:p>
        </p:txBody>
      </p:sp>
      <p:pic>
        <p:nvPicPr>
          <p:cNvPr id="6" name="Irudia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91278" y="2877705"/>
            <a:ext cx="3143250" cy="520700"/>
          </a:xfrm>
          <a:prstGeom prst="rect">
            <a:avLst/>
          </a:prstGeom>
        </p:spPr>
      </p:pic>
      <p:pic>
        <p:nvPicPr>
          <p:cNvPr id="7" name="Irudia 6"/>
          <p:cNvPicPr/>
          <p:nvPr/>
        </p:nvPicPr>
        <p:blipFill>
          <a:blip r:embed="rId3"/>
          <a:stretch>
            <a:fillRect/>
          </a:stretch>
        </p:blipFill>
        <p:spPr>
          <a:xfrm>
            <a:off x="8385030" y="3695162"/>
            <a:ext cx="2238375" cy="543560"/>
          </a:xfrm>
          <a:prstGeom prst="rect">
            <a:avLst/>
          </a:prstGeom>
        </p:spPr>
      </p:pic>
      <p:pic>
        <p:nvPicPr>
          <p:cNvPr id="8" name="Irudia 7"/>
          <p:cNvPicPr/>
          <p:nvPr/>
        </p:nvPicPr>
        <p:blipFill>
          <a:blip r:embed="rId4"/>
          <a:stretch>
            <a:fillRect/>
          </a:stretch>
        </p:blipFill>
        <p:spPr>
          <a:xfrm>
            <a:off x="8482878" y="4528769"/>
            <a:ext cx="2790825" cy="491490"/>
          </a:xfrm>
          <a:prstGeom prst="rect">
            <a:avLst/>
          </a:prstGeom>
        </p:spPr>
      </p:pic>
      <p:pic>
        <p:nvPicPr>
          <p:cNvPr id="9" name="Irudia 8"/>
          <p:cNvPicPr/>
          <p:nvPr/>
        </p:nvPicPr>
        <p:blipFill>
          <a:blip r:embed="rId5"/>
          <a:stretch>
            <a:fillRect/>
          </a:stretch>
        </p:blipFill>
        <p:spPr>
          <a:xfrm>
            <a:off x="9126855" y="5310306"/>
            <a:ext cx="253365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SQL-tik Oraclera DB migratu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estuKoadroa 4"/>
          <p:cNvSpPr txBox="1"/>
          <p:nvPr/>
        </p:nvSpPr>
        <p:spPr>
          <a:xfrm>
            <a:off x="1350847" y="727493"/>
            <a:ext cx="436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Enpresako DB-a </a:t>
            </a:r>
            <a:r>
              <a:rPr lang="eu-ES" dirty="0" err="1" smtClean="0"/>
              <a:t>MySQL</a:t>
            </a:r>
            <a:r>
              <a:rPr lang="eu-ES" dirty="0" smtClean="0"/>
              <a:t> genuen eta hau </a:t>
            </a:r>
            <a:r>
              <a:rPr lang="eu-ES" dirty="0"/>
              <a:t>O</a:t>
            </a:r>
            <a:r>
              <a:rPr lang="eu-ES" dirty="0" smtClean="0"/>
              <a:t>raclen landu nahi dugunez DB-a migratu egin behar da.</a:t>
            </a:r>
            <a:endParaRPr lang="es-ES" dirty="0"/>
          </a:p>
        </p:txBody>
      </p:sp>
      <p:pic>
        <p:nvPicPr>
          <p:cNvPr id="6" name="Irudia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4064" y="1756188"/>
            <a:ext cx="3038070" cy="1878677"/>
          </a:xfrm>
          <a:prstGeom prst="rect">
            <a:avLst/>
          </a:prstGeom>
        </p:spPr>
      </p:pic>
      <p:pic>
        <p:nvPicPr>
          <p:cNvPr id="7" name="Irudia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78656" y="1650823"/>
            <a:ext cx="3300123" cy="2139783"/>
          </a:xfrm>
          <a:prstGeom prst="rect">
            <a:avLst/>
          </a:prstGeom>
        </p:spPr>
      </p:pic>
      <p:pic>
        <p:nvPicPr>
          <p:cNvPr id="8" name="Irudia 7"/>
          <p:cNvPicPr/>
          <p:nvPr/>
        </p:nvPicPr>
        <p:blipFill>
          <a:blip r:embed="rId4"/>
          <a:stretch>
            <a:fillRect/>
          </a:stretch>
        </p:blipFill>
        <p:spPr>
          <a:xfrm>
            <a:off x="3183775" y="4256117"/>
            <a:ext cx="2557042" cy="2044932"/>
          </a:xfrm>
          <a:prstGeom prst="rect">
            <a:avLst/>
          </a:prstGeom>
        </p:spPr>
      </p:pic>
      <p:pic>
        <p:nvPicPr>
          <p:cNvPr id="9" name="Irudia 8"/>
          <p:cNvPicPr/>
          <p:nvPr/>
        </p:nvPicPr>
        <p:blipFill>
          <a:blip r:embed="rId5"/>
          <a:stretch>
            <a:fillRect/>
          </a:stretch>
        </p:blipFill>
        <p:spPr>
          <a:xfrm>
            <a:off x="6084916" y="4505498"/>
            <a:ext cx="2795617" cy="2036619"/>
          </a:xfrm>
          <a:prstGeom prst="rect">
            <a:avLst/>
          </a:prstGeom>
        </p:spPr>
      </p:pic>
      <p:pic>
        <p:nvPicPr>
          <p:cNvPr id="10" name="Irudia 9"/>
          <p:cNvPicPr/>
          <p:nvPr/>
        </p:nvPicPr>
        <p:blipFill>
          <a:blip r:embed="rId6"/>
          <a:stretch>
            <a:fillRect/>
          </a:stretch>
        </p:blipFill>
        <p:spPr>
          <a:xfrm>
            <a:off x="91441" y="4355482"/>
            <a:ext cx="2992582" cy="184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z="3100" dirty="0" smtClean="0"/>
              <a:t>BD-ko datuak XML-ra </a:t>
            </a:r>
            <a:r>
              <a:rPr lang="eu-ES" sz="3100" dirty="0" smtClean="0"/>
              <a:t>pasa era automatikoan</a:t>
            </a:r>
            <a:endParaRPr lang="es-ES" sz="3100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32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Interfaze grafikoa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35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Errore kudeaketa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0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err="1" smtClean="0"/>
              <a:t>XMl</a:t>
            </a:r>
            <a:r>
              <a:rPr lang="eu-ES" dirty="0" smtClean="0"/>
              <a:t>, DTD eta Eskema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283" y="525193"/>
            <a:ext cx="3968968" cy="1798238"/>
          </a:xfrm>
          <a:prstGeom prst="rect">
            <a:avLst/>
          </a:prstGeom>
        </p:spPr>
      </p:pic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94" y="2529493"/>
            <a:ext cx="4316698" cy="1753312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4"/>
          <a:srcRect r="21221" b="25461"/>
          <a:stretch/>
        </p:blipFill>
        <p:spPr>
          <a:xfrm>
            <a:off x="1136368" y="4128890"/>
            <a:ext cx="4960641" cy="21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stuKoadroa 2"/>
          <p:cNvSpPr txBox="1"/>
          <p:nvPr/>
        </p:nvSpPr>
        <p:spPr>
          <a:xfrm>
            <a:off x="4465189" y="713983"/>
            <a:ext cx="310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4000" dirty="0" smtClean="0"/>
              <a:t>Aurkibidea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6417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4" y="1547439"/>
            <a:ext cx="10677963" cy="3751069"/>
          </a:xfrm>
        </p:spPr>
      </p:pic>
    </p:spTree>
    <p:extLst>
      <p:ext uri="{BB962C8B-B14F-4D97-AF65-F5344CB8AC3E}">
        <p14:creationId xmlns:p14="http://schemas.microsoft.com/office/powerpoint/2010/main" val="24573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879822"/>
            <a:ext cx="581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u-ES" dirty="0"/>
          </a:p>
          <a:p>
            <a:pPr marL="742950" lvl="1" indent="-285750">
              <a:buFontTx/>
              <a:buChar char="-"/>
            </a:pPr>
            <a:r>
              <a:rPr lang="eu-ES" dirty="0" smtClean="0"/>
              <a:t>Zuzendariaren karpeta:</a:t>
            </a:r>
          </a:p>
          <a:p>
            <a:pPr lvl="1"/>
            <a:endParaRPr lang="eu-E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u-ES" dirty="0" smtClean="0"/>
              <a:t>Karpeta hau nagusiak eta </a:t>
            </a:r>
            <a:r>
              <a:rPr lang="eu-ES" dirty="0" err="1" smtClean="0"/>
              <a:t>eta</a:t>
            </a:r>
            <a:r>
              <a:rPr lang="eu-ES" dirty="0" smtClean="0"/>
              <a:t> zuzendari nagusian bakarrik edukiko dute baimena.</a:t>
            </a:r>
          </a:p>
          <a:p>
            <a:pPr lvl="4"/>
            <a:endParaRPr lang="eu-ES" dirty="0"/>
          </a:p>
          <a:p>
            <a:pPr lvl="4"/>
            <a:r>
              <a:rPr lang="eu-ES" dirty="0"/>
              <a:t>700 (</a:t>
            </a:r>
            <a:r>
              <a:rPr lang="eu-ES" dirty="0" err="1"/>
              <a:t>rwx</a:t>
            </a:r>
            <a:r>
              <a:rPr lang="eu-ES" dirty="0"/>
              <a:t> — — </a:t>
            </a:r>
            <a:r>
              <a:rPr lang="eu-ES" dirty="0" smtClean="0"/>
              <a:t>)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 rotWithShape="1">
          <a:blip r:embed="rId2"/>
          <a:srcRect b="22898"/>
          <a:stretch/>
        </p:blipFill>
        <p:spPr>
          <a:xfrm>
            <a:off x="5316694" y="3371191"/>
            <a:ext cx="6292968" cy="2870352"/>
          </a:xfrm>
          <a:prstGeom prst="rect">
            <a:avLst/>
          </a:prstGeom>
        </p:spPr>
      </p:pic>
      <p:sp>
        <p:nvSpPr>
          <p:cNvPr id="6" name="Laukizuzen biribildua 5"/>
          <p:cNvSpPr/>
          <p:nvPr/>
        </p:nvSpPr>
        <p:spPr>
          <a:xfrm>
            <a:off x="6768962" y="3271233"/>
            <a:ext cx="1975794" cy="153513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2"/>
          <a:srcRect r="870"/>
          <a:stretch/>
        </p:blipFill>
        <p:spPr>
          <a:xfrm>
            <a:off x="5292305" y="3445441"/>
            <a:ext cx="6530502" cy="3077708"/>
          </a:xfrm>
          <a:prstGeom prst="rect">
            <a:avLst/>
          </a:prstGeom>
        </p:spPr>
      </p:pic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524667"/>
            <a:ext cx="5812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Taldeko karpeta: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 bakoitzean karpeta bat egongo da. Bertako taldekideak baimen guztiak edukiko dituzte.</a:t>
            </a: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Taldetik kanpo daudenak ikusteko aukera izango dute.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774 </a:t>
            </a:r>
            <a:r>
              <a:rPr lang="eu-ES" dirty="0"/>
              <a:t>(</a:t>
            </a:r>
            <a:r>
              <a:rPr lang="eu-ES" dirty="0" err="1"/>
              <a:t>rwx-rwx</a:t>
            </a:r>
            <a:r>
              <a:rPr lang="eu-ES" dirty="0"/>
              <a:t>- </a:t>
            </a:r>
            <a:r>
              <a:rPr lang="eu-ES" dirty="0" smtClean="0"/>
              <a:t>r-</a:t>
            </a:r>
            <a:r>
              <a:rPr lang="eu-ES" dirty="0"/>
              <a:t>-)</a:t>
            </a:r>
            <a:endParaRPr lang="es-ES" dirty="0"/>
          </a:p>
        </p:txBody>
      </p:sp>
      <p:sp>
        <p:nvSpPr>
          <p:cNvPr id="6" name="Laukizuzen biribildua 5"/>
          <p:cNvSpPr/>
          <p:nvPr/>
        </p:nvSpPr>
        <p:spPr>
          <a:xfrm>
            <a:off x="10257378" y="4631362"/>
            <a:ext cx="1694216" cy="186743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346823" y="200741"/>
            <a:ext cx="581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Karpeta publikoak: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Enpresa osoko langile denek karpeta publikoetan baimen guztiak edukiko dituzte.</a:t>
            </a:r>
          </a:p>
          <a:p>
            <a:pPr marR="0" lvl="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</a:t>
            </a:r>
            <a:r>
              <a:rPr lang="eu-ES" dirty="0"/>
              <a:t>777 (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)</a:t>
            </a:r>
            <a:endParaRPr lang="es-ES" dirty="0"/>
          </a:p>
        </p:txBody>
      </p:sp>
      <p:pic>
        <p:nvPicPr>
          <p:cNvPr id="5" name="Edukiaren leku-mar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91" y="3234042"/>
            <a:ext cx="7221071" cy="25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708339" y="2349925"/>
            <a:ext cx="3679272" cy="2456442"/>
          </a:xfrm>
        </p:spPr>
        <p:txBody>
          <a:bodyPr/>
          <a:lstStyle/>
          <a:p>
            <a:r>
              <a:rPr lang="eu-ES" smtClean="0"/>
              <a:t>Organigrama Packet Tracer-en irudikatu.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1579456"/>
            <a:ext cx="7541792" cy="3597851"/>
          </a:xfrm>
        </p:spPr>
      </p:pic>
    </p:spTree>
    <p:extLst>
      <p:ext uri="{BB962C8B-B14F-4D97-AF65-F5344CB8AC3E}">
        <p14:creationId xmlns:p14="http://schemas.microsoft.com/office/powerpoint/2010/main" val="835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Ubuntu Server </a:t>
            </a:r>
            <a:r>
              <a:rPr lang="es-ES" dirty="0" err="1" smtClean="0"/>
              <a:t>instalaketa</a:t>
            </a:r>
            <a:endParaRPr lang="es-ES" dirty="0"/>
          </a:p>
        </p:txBody>
      </p:sp>
      <p:sp>
        <p:nvSpPr>
          <p:cNvPr id="3" name="TestuKoadroa 2"/>
          <p:cNvSpPr txBox="1"/>
          <p:nvPr/>
        </p:nvSpPr>
        <p:spPr>
          <a:xfrm>
            <a:off x="5599308" y="1231387"/>
            <a:ext cx="544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Ubuntu </a:t>
            </a:r>
            <a:r>
              <a:rPr lang="eu-ES" dirty="0"/>
              <a:t>S</a:t>
            </a:r>
            <a:r>
              <a:rPr lang="eu-ES" dirty="0" smtClean="0"/>
              <a:t>erver gure enpresa osatzeko sistema eragile egokiena iruditu zaigu.</a:t>
            </a:r>
            <a:endParaRPr lang="es-ES" dirty="0"/>
          </a:p>
        </p:txBody>
      </p:sp>
      <p:pic>
        <p:nvPicPr>
          <p:cNvPr id="4" name="Irudia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82888" y="2393761"/>
            <a:ext cx="3493320" cy="28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Samba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u-ES" dirty="0" smtClean="0"/>
              <a:t>Karpeta konpartituak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1315092" y="585627"/>
            <a:ext cx="462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Ubuntu Server-</a:t>
            </a:r>
            <a:r>
              <a:rPr lang="eu-ES" dirty="0" err="1" smtClean="0"/>
              <a:t>en</a:t>
            </a:r>
            <a:r>
              <a:rPr lang="eu-ES" dirty="0" smtClean="0"/>
              <a:t> samba instalatu karpeta konpartituak edukitzeko.</a:t>
            </a:r>
          </a:p>
        </p:txBody>
      </p:sp>
      <p:pic>
        <p:nvPicPr>
          <p:cNvPr id="10" name="Irudia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70225" y="1508285"/>
            <a:ext cx="3962400" cy="1019175"/>
          </a:xfrm>
          <a:prstGeom prst="rect">
            <a:avLst/>
          </a:prstGeom>
        </p:spPr>
      </p:pic>
      <p:sp>
        <p:nvSpPr>
          <p:cNvPr id="11" name="TestuKoadroa 10"/>
          <p:cNvSpPr txBox="1"/>
          <p:nvPr/>
        </p:nvSpPr>
        <p:spPr>
          <a:xfrm>
            <a:off x="1199151" y="3152288"/>
            <a:ext cx="538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Honela </a:t>
            </a:r>
            <a:r>
              <a:rPr lang="eu-ES" dirty="0" err="1" smtClean="0"/>
              <a:t>windowseko</a:t>
            </a:r>
            <a:r>
              <a:rPr lang="eu-ES" dirty="0" smtClean="0"/>
              <a:t> bezero batetik karpeta edukitzeko gai izango gara.</a:t>
            </a:r>
            <a:endParaRPr lang="es-ES" dirty="0"/>
          </a:p>
        </p:txBody>
      </p:sp>
      <p:pic>
        <p:nvPicPr>
          <p:cNvPr id="12" name="Irudia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6454" y="4552977"/>
            <a:ext cx="2711614" cy="2222993"/>
          </a:xfrm>
          <a:prstGeom prst="rect">
            <a:avLst/>
          </a:prstGeom>
        </p:spPr>
      </p:pic>
      <p:pic>
        <p:nvPicPr>
          <p:cNvPr id="13" name="Irudia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051425" y="4296123"/>
            <a:ext cx="3534309" cy="2222993"/>
          </a:xfrm>
          <a:prstGeom prst="rect">
            <a:avLst/>
          </a:prstGeom>
        </p:spPr>
      </p:pic>
      <p:pic>
        <p:nvPicPr>
          <p:cNvPr id="14" name="Irudia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747331" y="4648444"/>
            <a:ext cx="4089826" cy="20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208</Words>
  <Application>Microsoft Office PowerPoint</Application>
  <PresentationFormat>Panoramikoa</PresentationFormat>
  <Paragraphs>54</Paragraphs>
  <Slides>16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5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Wingdings</vt:lpstr>
      <vt:lpstr>Atlas</vt:lpstr>
      <vt:lpstr>5.TALDEA</vt:lpstr>
      <vt:lpstr>PowerPoint aurkezpena</vt:lpstr>
      <vt:lpstr>PowerPoint aurkezpena</vt:lpstr>
      <vt:lpstr>Partekatutako karpetak</vt:lpstr>
      <vt:lpstr>Partekatutako karpetak</vt:lpstr>
      <vt:lpstr>Partekatutako karpetak</vt:lpstr>
      <vt:lpstr>Organigrama Packet Tracer-en irudikatu.</vt:lpstr>
      <vt:lpstr>Ubuntu Server instalaketa</vt:lpstr>
      <vt:lpstr>Samba</vt:lpstr>
      <vt:lpstr>Oracleren instalazioa zerbitzarian</vt:lpstr>
      <vt:lpstr>Oracleko erabiltzailea sortu</vt:lpstr>
      <vt:lpstr>SQL-tik Oraclera DB migratu</vt:lpstr>
      <vt:lpstr>BD-ko datuak XML-ra pasa era automatikoan</vt:lpstr>
      <vt:lpstr>Interfaze grafikoa</vt:lpstr>
      <vt:lpstr>Errore kudeaketa</vt:lpstr>
      <vt:lpstr>XMl, DTD eta Eskema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29</cp:revision>
  <dcterms:created xsi:type="dcterms:W3CDTF">2024-03-15T09:05:16Z</dcterms:created>
  <dcterms:modified xsi:type="dcterms:W3CDTF">2024-03-19T12:59:25Z</dcterms:modified>
</cp:coreProperties>
</file>