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61" d="100"/>
          <a:sy n="61" d="100"/>
        </p:scale>
        <p:origin x="15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18/03/2024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18/03/2024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uKoadroa 1"/>
          <p:cNvSpPr txBox="1"/>
          <p:nvPr/>
        </p:nvSpPr>
        <p:spPr>
          <a:xfrm>
            <a:off x="4130567" y="1970690"/>
            <a:ext cx="6747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000" dirty="0" smtClean="0"/>
              <a:t>Erlezaintzan espezializatutako enpresa bat gara, eztia ekoiztu eta gure bezeroen instalazioetan erlauntzak instalatzea eskaintzen dugu.</a:t>
            </a:r>
            <a:endParaRPr lang="eu-ES" sz="2000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2" y="1844565"/>
            <a:ext cx="3064525" cy="2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  <p:sp>
        <p:nvSpPr>
          <p:cNvPr id="3" name="TestuKoadroa 2"/>
          <p:cNvSpPr txBox="1"/>
          <p:nvPr/>
        </p:nvSpPr>
        <p:spPr>
          <a:xfrm>
            <a:off x="1803862" y="75645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2400" dirty="0" smtClean="0"/>
              <a:t>ORGANIGRAMA</a:t>
            </a:r>
            <a:endParaRPr lang="eu-ES" sz="2400" dirty="0"/>
          </a:p>
        </p:txBody>
      </p:sp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dirty="0" smtClean="0"/>
              <a:t>Organigrama </a:t>
            </a:r>
            <a:r>
              <a:rPr lang="eu-ES" dirty="0" err="1" smtClean="0"/>
              <a:t>Packet</a:t>
            </a:r>
            <a:r>
              <a:rPr lang="eu-ES" dirty="0" smtClean="0"/>
              <a:t> </a:t>
            </a:r>
            <a:r>
              <a:rPr lang="eu-ES" dirty="0" err="1" smtClean="0"/>
              <a:t>Tracer-en</a:t>
            </a:r>
            <a:r>
              <a:rPr lang="eu-ES" dirty="0" smtClean="0"/>
              <a:t> </a:t>
            </a:r>
            <a:r>
              <a:rPr lang="eu-ES" dirty="0" smtClean="0"/>
              <a:t>irudikatuta.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Datu basea</a:t>
            </a:r>
            <a:endParaRPr lang="eu-ES" dirty="0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628" y="3305970"/>
            <a:ext cx="2562583" cy="3000794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202620" y="1119352"/>
            <a:ext cx="6164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Zerbitzarian datu base bat dugu zeinek </a:t>
            </a:r>
            <a:r>
              <a:rPr lang="eu-ES" dirty="0" err="1" smtClean="0"/>
              <a:t>empresako</a:t>
            </a:r>
            <a:r>
              <a:rPr lang="eu-ES" dirty="0" smtClean="0"/>
              <a:t> datu garrantzitsuenak kudeatuko ditu. Sortutako egiturak prozesuak azkartzen, segurtasuna bermatzen eta bezeroen edo barneko operazioen konfidentzialtasuna mantentzen lagunduko digu</a:t>
            </a:r>
            <a:endParaRPr lang="eu-ES" dirty="0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109" y="3309421"/>
            <a:ext cx="3184677" cy="2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59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150</Words>
  <Application>Microsoft Office PowerPoint</Application>
  <PresentationFormat>Panoramikoa</PresentationFormat>
  <Paragraphs>29</Paragraphs>
  <Slides>9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irudikatuta.</vt:lpstr>
      <vt:lpstr>Datu basea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19</cp:revision>
  <dcterms:created xsi:type="dcterms:W3CDTF">2024-03-15T09:05:16Z</dcterms:created>
  <dcterms:modified xsi:type="dcterms:W3CDTF">2024-03-18T07:53:16Z</dcterms:modified>
</cp:coreProperties>
</file>