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61" r:id="rId9"/>
    <p:sldId id="262" r:id="rId10"/>
    <p:sldId id="266" r:id="rId11"/>
    <p:sldId id="273" r:id="rId12"/>
    <p:sldId id="264" r:id="rId13"/>
    <p:sldId id="267" r:id="rId14"/>
    <p:sldId id="268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648C5-4C1F-194C-490F-A3793DA9C7D9}" v="508" dt="2024-04-29T19:04:3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B47E-1D1C-43F0-89C4-15CB0C688C8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604F-4A60-4958-AF15-A5D99394F0AF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1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0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8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98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6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8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1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4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99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45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7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u-ES"/>
              <a:t>Irudia gehitzeko, sakatu ikonoa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D5A0-A780-4503-A33D-9102CDCF8FE3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/>
              <a:t>5.TALDEA</a:t>
            </a:r>
            <a:endParaRPr lang="es-ES" dirty="0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/>
              <a:t>Julen Garcia, Iñigo Arrizabalo eta Aritz Lekube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09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024E21B2-7551-A96F-19C3-78389FF4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875"/>
            <a:ext cx="12192000" cy="41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Partizioa</a:t>
            </a:r>
            <a:endParaRPr lang="es-ES" dirty="0"/>
          </a:p>
        </p:txBody>
      </p:sp>
      <p:pic>
        <p:nvPicPr>
          <p:cNvPr id="4" name="Edukiaren leku-marka 3"/>
          <p:cNvPicPr>
            <a:picLocks noGrp="1"/>
          </p:cNvPicPr>
          <p:nvPr>
            <p:ph idx="1"/>
          </p:nvPr>
        </p:nvPicPr>
        <p:blipFill rotWithShape="1">
          <a:blip r:embed="rId2"/>
          <a:srcRect t="71974" r="24255" b="4521"/>
          <a:stretch/>
        </p:blipFill>
        <p:spPr bwMode="auto">
          <a:xfrm>
            <a:off x="5213839" y="2163610"/>
            <a:ext cx="5442437" cy="2170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8C485-BFA2-2169-7B45-2F560C5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r>
              <a:rPr lang="es-ES" dirty="0">
                <a:ea typeface="Calibri Light"/>
                <a:cs typeface="Calibri Light"/>
              </a:rPr>
              <a:t/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Taldeak</a:t>
            </a:r>
            <a:endParaRPr lang="es-ES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897CFE-19F1-CE41-B607-026E8171A707}"/>
              </a:ext>
            </a:extLst>
          </p:cNvPr>
          <p:cNvSpPr txBox="1"/>
          <p:nvPr/>
        </p:nvSpPr>
        <p:spPr>
          <a:xfrm>
            <a:off x="5735516" y="1269465"/>
            <a:ext cx="3956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Groupadd</a:t>
            </a:r>
            <a:r>
              <a:rPr lang="es-ES" dirty="0"/>
              <a:t> </a:t>
            </a:r>
            <a:r>
              <a:rPr lang="es-ES" dirty="0" err="1"/>
              <a:t>agindua</a:t>
            </a:r>
            <a:r>
              <a:rPr lang="es-ES" dirty="0"/>
              <a:t> </a:t>
            </a:r>
            <a:r>
              <a:rPr lang="es-ES" dirty="0" err="1"/>
              <a:t>erabiliz</a:t>
            </a:r>
            <a:endParaRPr lang="es-ES" dirty="0"/>
          </a:p>
        </p:txBody>
      </p:sp>
      <p:pic>
        <p:nvPicPr>
          <p:cNvPr id="6" name="Edukiaren leku-marka 5"/>
          <p:cNvPicPr>
            <a:picLocks noGrp="1"/>
          </p:cNvPicPr>
          <p:nvPr>
            <p:ph idx="1"/>
          </p:nvPr>
        </p:nvPicPr>
        <p:blipFill rotWithShape="1">
          <a:blip r:embed="rId2"/>
          <a:srcRect l="140" t="78167" r="69503" b="1324"/>
          <a:stretch/>
        </p:blipFill>
        <p:spPr>
          <a:xfrm>
            <a:off x="5262382" y="2349925"/>
            <a:ext cx="5517863" cy="26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0006F-D7DF-F1B8-61E2-077A0D08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r>
              <a:rPr lang="es-ES" dirty="0">
                <a:ea typeface="Calibri Light"/>
                <a:cs typeface="Calibri Light"/>
              </a:rPr>
              <a:t> 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Erabiltzaileak</a:t>
            </a:r>
            <a:endParaRPr lang="es-ES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DA3F26-4748-D135-EE7E-CFF2F1CB4B82}"/>
              </a:ext>
            </a:extLst>
          </p:cNvPr>
          <p:cNvSpPr txBox="1"/>
          <p:nvPr/>
        </p:nvSpPr>
        <p:spPr>
          <a:xfrm>
            <a:off x="6179506" y="1440493"/>
            <a:ext cx="3580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 panose="020B0604020202020204" pitchFamily="34" charset="0"/>
              <a:buChar char="o"/>
            </a:pPr>
            <a:r>
              <a:rPr lang="es-ES" err="1"/>
              <a:t>Useradd</a:t>
            </a:r>
            <a:r>
              <a:rPr lang="es-ES" dirty="0"/>
              <a:t> </a:t>
            </a:r>
            <a:r>
              <a:rPr lang="es-ES" err="1"/>
              <a:t>agindau</a:t>
            </a:r>
            <a:r>
              <a:rPr lang="es-ES" dirty="0"/>
              <a:t> </a:t>
            </a:r>
            <a:r>
              <a:rPr lang="es-ES" err="1"/>
              <a:t>erabiliz</a:t>
            </a:r>
            <a:endParaRPr lang="es-ES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27" y="2074341"/>
            <a:ext cx="7441279" cy="2866931"/>
          </a:xfrm>
        </p:spPr>
      </p:pic>
    </p:spTree>
    <p:extLst>
      <p:ext uri="{BB962C8B-B14F-4D97-AF65-F5344CB8AC3E}">
        <p14:creationId xmlns:p14="http://schemas.microsoft.com/office/powerpoint/2010/main" val="20137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Karpetak</a:t>
            </a:r>
            <a:endParaRPr lang="es-ES" dirty="0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6" y="843390"/>
            <a:ext cx="3887633" cy="4959532"/>
          </a:xfrm>
        </p:spPr>
      </p:pic>
    </p:spTree>
    <p:extLst>
      <p:ext uri="{BB962C8B-B14F-4D97-AF65-F5344CB8AC3E}">
        <p14:creationId xmlns:p14="http://schemas.microsoft.com/office/powerpoint/2010/main" val="357856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Karpetei</a:t>
            </a:r>
            <a:r>
              <a:rPr lang="es-ES" dirty="0" smtClean="0">
                <a:ea typeface="Calibri Light"/>
                <a:cs typeface="Calibri Light"/>
              </a:rPr>
              <a:t> </a:t>
            </a:r>
            <a:r>
              <a:rPr lang="es-ES" dirty="0" err="1" smtClean="0">
                <a:ea typeface="Calibri Light"/>
                <a:cs typeface="Calibri Light"/>
              </a:rPr>
              <a:t>permisuak</a:t>
            </a:r>
            <a:r>
              <a:rPr lang="es-ES" dirty="0" smtClean="0">
                <a:ea typeface="Calibri Light"/>
                <a:cs typeface="Calibri Light"/>
              </a:rPr>
              <a:t> </a:t>
            </a:r>
            <a:r>
              <a:rPr lang="es-ES" dirty="0" err="1" smtClean="0">
                <a:ea typeface="Calibri Light"/>
                <a:cs typeface="Calibri Light"/>
              </a:rPr>
              <a:t>ezarri</a:t>
            </a:r>
            <a:endParaRPr lang="es-ES" dirty="0"/>
          </a:p>
        </p:txBody>
      </p:sp>
      <p:pic>
        <p:nvPicPr>
          <p:cNvPr id="5" name="Edukiaren leku-marka 4"/>
          <p:cNvPicPr>
            <a:picLocks noGrp="1"/>
          </p:cNvPicPr>
          <p:nvPr>
            <p:ph idx="1"/>
          </p:nvPr>
        </p:nvPicPr>
        <p:blipFill rotWithShape="1">
          <a:blip r:embed="rId2"/>
          <a:srcRect l="564" t="47016" r="21538" b="3746"/>
          <a:stretch/>
        </p:blipFill>
        <p:spPr>
          <a:xfrm>
            <a:off x="4800600" y="1425691"/>
            <a:ext cx="6814039" cy="40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6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71A1-0A11-E9DE-F130-7A3EF8AA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419955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8AC40-7608-B80E-6266-C9603647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Aplikazioaren</a:t>
            </a:r>
            <a:r>
              <a:rPr lang="es-ES" dirty="0">
                <a:ea typeface="Calibri Light"/>
                <a:cs typeface="Calibri Light"/>
              </a:rPr>
              <a:t> 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>
                <a:ea typeface="Calibri Light"/>
                <a:cs typeface="Calibri Light"/>
              </a:rPr>
              <a:t>Test-</a:t>
            </a:r>
            <a:r>
              <a:rPr lang="es-ES" dirty="0" err="1">
                <a:ea typeface="Calibri Light"/>
                <a:cs typeface="Calibri Light"/>
              </a:rPr>
              <a:t>tak</a:t>
            </a:r>
            <a:endParaRPr lang="es-ES" dirty="0" err="1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B40C80-7700-0DA3-EE40-E53C4D6B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196" y="1913022"/>
            <a:ext cx="4524375" cy="3028950"/>
          </a:xfrm>
        </p:spPr>
      </p:pic>
    </p:spTree>
    <p:extLst>
      <p:ext uri="{BB962C8B-B14F-4D97-AF65-F5344CB8AC3E}">
        <p14:creationId xmlns:p14="http://schemas.microsoft.com/office/powerpoint/2010/main" val="36431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91E2-3803-DFDB-1061-F8CDF9D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XSL</a:t>
            </a:r>
            <a:endParaRPr lang="es-ES" dirty="0"/>
          </a:p>
        </p:txBody>
      </p:sp>
      <p:pic>
        <p:nvPicPr>
          <p:cNvPr id="4" name="Marcador de contenido 3" descr="Escala de tiempo&#10;&#10;Descripción generada automáticamente">
            <a:extLst>
              <a:ext uri="{FF2B5EF4-FFF2-40B4-BE49-F238E27FC236}">
                <a16:creationId xmlns:a16="http://schemas.microsoft.com/office/drawing/2014/main" id="{31BFF7E3-6A39-194A-C4BA-64FBB997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164" y="1427946"/>
            <a:ext cx="7254657" cy="3592005"/>
          </a:xfrm>
        </p:spPr>
      </p:pic>
    </p:spTree>
    <p:extLst>
      <p:ext uri="{BB962C8B-B14F-4D97-AF65-F5344CB8AC3E}">
        <p14:creationId xmlns:p14="http://schemas.microsoft.com/office/powerpoint/2010/main" val="402712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6626-8EB5-60EC-55C3-CB3037B2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DTD eta </a:t>
            </a:r>
            <a:r>
              <a:rPr lang="es-ES" dirty="0" err="1">
                <a:ea typeface="Calibri Light"/>
                <a:cs typeface="Calibri Light"/>
              </a:rPr>
              <a:t>Schema</a:t>
            </a:r>
            <a:endParaRPr lang="es-ES" dirty="0" err="1"/>
          </a:p>
        </p:txBody>
      </p:sp>
      <p:pic>
        <p:nvPicPr>
          <p:cNvPr id="4" name="Edukiaren leku-marka 3"/>
          <p:cNvPicPr>
            <a:picLocks noGrp="1"/>
          </p:cNvPicPr>
          <p:nvPr>
            <p:ph idx="1"/>
          </p:nvPr>
        </p:nvPicPr>
        <p:blipFill rotWithShape="1">
          <a:blip r:embed="rId2"/>
          <a:srcRect t="26717"/>
          <a:stretch/>
        </p:blipFill>
        <p:spPr bwMode="auto">
          <a:xfrm>
            <a:off x="5299258" y="314392"/>
            <a:ext cx="5295472" cy="2261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rudia 4"/>
          <p:cNvPicPr/>
          <p:nvPr/>
        </p:nvPicPr>
        <p:blipFill rotWithShape="1">
          <a:blip r:embed="rId3"/>
          <a:srcRect l="579" b="7523"/>
          <a:stretch/>
        </p:blipFill>
        <p:spPr bwMode="auto">
          <a:xfrm>
            <a:off x="4653157" y="2866429"/>
            <a:ext cx="6943897" cy="3879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58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B0482A-01A2-B82D-1BD6-0F2E0DA3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Aurkibidea</a:t>
            </a:r>
            <a:endParaRPr lang="es-ES" dirty="0" err="1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46CF15C-A021-128D-3A9A-9F140123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278" y="1556239"/>
            <a:ext cx="6281873" cy="1899138"/>
          </a:xfrm>
        </p:spPr>
        <p:txBody>
          <a:bodyPr/>
          <a:lstStyle/>
          <a:p>
            <a:pPr marL="0" indent="0">
              <a:buNone/>
            </a:pPr>
            <a:endParaRPr lang="eu-ES" dirty="0"/>
          </a:p>
          <a:p>
            <a:endParaRPr lang="es-ES" dirty="0"/>
          </a:p>
        </p:txBody>
      </p:sp>
      <p:sp>
        <p:nvSpPr>
          <p:cNvPr id="2" name="TestuKoadroa 1"/>
          <p:cNvSpPr txBox="1"/>
          <p:nvPr/>
        </p:nvSpPr>
        <p:spPr>
          <a:xfrm>
            <a:off x="5634879" y="1714501"/>
            <a:ext cx="53017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err="1" smtClean="0">
                <a:hlinkClick r:id="rId2" action="ppaction://hlinksldjump"/>
              </a:rPr>
              <a:t>Trigger</a:t>
            </a:r>
            <a:r>
              <a:rPr lang="eu-ES" dirty="0" smtClean="0">
                <a:hlinkClick r:id="rId2" action="ppaction://hlinksldjump"/>
              </a:rPr>
              <a:t>-ak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3" action="ppaction://hlinksldjump"/>
              </a:rPr>
              <a:t>Log-</a:t>
            </a:r>
            <a:r>
              <a:rPr lang="eu-ES" dirty="0" err="1" smtClean="0">
                <a:hlinkClick r:id="rId3" action="ppaction://hlinksldjump"/>
              </a:rPr>
              <a:t>Trigger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4" action="ppaction://hlinksldjump"/>
              </a:rPr>
              <a:t>Paketea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5" action="ppaction://hlinksldjump"/>
              </a:rPr>
              <a:t>Prozedura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6" action="ppaction://hlinksldjump"/>
              </a:rPr>
              <a:t>Funtzioa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7" action="ppaction://hlinksldjump"/>
              </a:rPr>
              <a:t>Partizioa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8" action="ppaction://hlinksldjump"/>
              </a:rPr>
              <a:t>Taldeak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9" action="ppaction://hlinksldjump"/>
              </a:rPr>
              <a:t>Karpetak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0" action="ppaction://hlinksldjump"/>
              </a:rPr>
              <a:t>Aplikazioa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1" action="ppaction://hlinksldjump"/>
              </a:rPr>
              <a:t>Test-ak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2" action="ppaction://hlinksldjump"/>
              </a:rPr>
              <a:t>XSL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err="1" smtClean="0">
                <a:hlinkClick r:id="rId13" action="ppaction://hlinksldjump"/>
              </a:rPr>
              <a:t>Schema</a:t>
            </a:r>
            <a:r>
              <a:rPr lang="eu-ES" dirty="0" smtClean="0">
                <a:hlinkClick r:id="rId13" action="ppaction://hlinksldjump"/>
              </a:rPr>
              <a:t> eta DTD.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69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8ED0-194A-6DB0-0FEB-21505B97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Trigger</a:t>
            </a:r>
            <a:r>
              <a:rPr lang="es-ES" dirty="0">
                <a:ea typeface="Calibri Light"/>
                <a:cs typeface="Calibri Light"/>
              </a:rPr>
              <a:t>-rak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9EB1F-9DB2-5DE2-9B0D-59ABFCD6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25059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ES" err="1"/>
              <a:t>Trigger</a:t>
            </a:r>
            <a:r>
              <a:rPr lang="es-ES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Kolmena-kantitatea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Erle-kantitatea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A63BDB-16A7-B8A2-679A-8A824F8D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42" y="3919928"/>
            <a:ext cx="5133975" cy="333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EAD1CA-7670-7039-DC73-119694F6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16" y="2050746"/>
            <a:ext cx="6029325" cy="20955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1E9D55B-D66F-D690-6F1F-EA2D6ECD0361}"/>
              </a:ext>
            </a:extLst>
          </p:cNvPr>
          <p:cNvSpPr txBox="1">
            <a:spLocks/>
          </p:cNvSpPr>
          <p:nvPr/>
        </p:nvSpPr>
        <p:spPr>
          <a:xfrm>
            <a:off x="5114272" y="2469148"/>
            <a:ext cx="6281873" cy="125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2.</a:t>
            </a:r>
            <a:r>
              <a:rPr lang="es-ES" dirty="0"/>
              <a:t>  </a:t>
            </a:r>
            <a:r>
              <a:rPr lang="es-ES" err="1"/>
              <a:t>Trigger</a:t>
            </a:r>
            <a:r>
              <a:rPr lang="es-ES" dirty="0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Produktu</a:t>
            </a:r>
            <a:r>
              <a:rPr lang="es-ES" dirty="0"/>
              <a:t> 5+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Sozio</a:t>
            </a:r>
            <a:r>
              <a:rPr lang="es-ES" dirty="0"/>
              <a:t> eta </a:t>
            </a:r>
            <a:r>
              <a:rPr lang="es-ES" dirty="0" err="1"/>
              <a:t>Asoziazio</a:t>
            </a:r>
            <a:r>
              <a:rPr lang="es-ES" dirty="0"/>
              <a:t> </a:t>
            </a:r>
            <a:r>
              <a:rPr lang="es-ES" dirty="0" err="1"/>
              <a:t>Izena</a:t>
            </a:r>
          </a:p>
        </p:txBody>
      </p:sp>
      <p:pic>
        <p:nvPicPr>
          <p:cNvPr id="8" name="Imagen 7" descr="Texto, Aplicación&#10;&#10;Descripción generada automáticamente">
            <a:extLst>
              <a:ext uri="{FF2B5EF4-FFF2-40B4-BE49-F238E27FC236}">
                <a16:creationId xmlns:a16="http://schemas.microsoft.com/office/drawing/2014/main" id="{44C44339-64DD-6F14-280D-66650250B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19" y="4357427"/>
            <a:ext cx="3914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1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FDD33-3BD1-9C94-254B-A7EB9214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Log-</a:t>
            </a:r>
            <a:r>
              <a:rPr lang="es-ES" dirty="0" err="1"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C96FD-E737-EA73-3EFD-835101FD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51" y="1493924"/>
            <a:ext cx="6977641" cy="1381161"/>
          </a:xfrm>
        </p:spPr>
        <p:txBody>
          <a:bodyPr/>
          <a:lstStyle/>
          <a:p>
            <a:r>
              <a:rPr lang="es-ES" dirty="0" smtClean="0"/>
              <a:t>SOZIOAK_HISTORIKOA eta ASOZIAZIOAK_HISTORIKOA taula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bertan</a:t>
            </a:r>
            <a:r>
              <a:rPr lang="es-ES" dirty="0" smtClean="0"/>
              <a:t> </a:t>
            </a:r>
            <a:r>
              <a:rPr lang="es-ES" dirty="0" err="1" smtClean="0"/>
              <a:t>aldaketak</a:t>
            </a:r>
            <a:r>
              <a:rPr lang="es-ES" dirty="0" smtClean="0"/>
              <a:t> </a:t>
            </a:r>
            <a:r>
              <a:rPr lang="es-ES" dirty="0" err="1" smtClean="0"/>
              <a:t>kudeatzeko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070851BE-DF2A-D9FF-B6BA-09520538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177" y="3115246"/>
            <a:ext cx="2398734" cy="24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0987A96-D647-9CFC-CCE4-C4F86BDC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0795"/>
            <a:ext cx="12192000" cy="13207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Log-</a:t>
            </a:r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stuKoadroa 6"/>
          <p:cNvSpPr txBox="1"/>
          <p:nvPr/>
        </p:nvSpPr>
        <p:spPr>
          <a:xfrm>
            <a:off x="659422" y="1846385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err="1" smtClean="0"/>
              <a:t>Sozioak_historikoa</a:t>
            </a:r>
            <a:r>
              <a:rPr lang="eu-ES" dirty="0" smtClean="0"/>
              <a:t> taula.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66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Log-</a:t>
            </a:r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rudi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7" y="2870049"/>
            <a:ext cx="12089423" cy="3236894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659422" y="1846385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err="1" smtClean="0"/>
              <a:t>Asoziazioak_historikoa</a:t>
            </a:r>
            <a:r>
              <a:rPr lang="eu-ES" dirty="0" smtClean="0"/>
              <a:t> taula.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781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F1DC-A750-3D7C-2C23-CDFA2227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Paketea</a:t>
            </a:r>
            <a:r>
              <a:rPr lang="es-ES" dirty="0">
                <a:ea typeface="Calibri Light"/>
                <a:cs typeface="Calibri Light"/>
              </a:rPr>
              <a:t/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>
                <a:ea typeface="Calibri Light"/>
                <a:cs typeface="Calibri Light"/>
              </a:rPr>
              <a:t>(</a:t>
            </a:r>
            <a:r>
              <a:rPr lang="es-ES" dirty="0" err="1">
                <a:ea typeface="Calibri Light"/>
                <a:cs typeface="Calibri Light"/>
              </a:rPr>
              <a:t>Funtzioa</a:t>
            </a:r>
            <a:r>
              <a:rPr lang="es-ES" dirty="0">
                <a:ea typeface="Calibri Light"/>
                <a:cs typeface="Calibri Light"/>
              </a:rPr>
              <a:t> eta </a:t>
            </a:r>
            <a:r>
              <a:rPr lang="es-ES" dirty="0" err="1">
                <a:ea typeface="Calibri Light"/>
                <a:cs typeface="Calibri Light"/>
              </a:rPr>
              <a:t>Prozedura</a:t>
            </a:r>
            <a:r>
              <a:rPr lang="es-ES" dirty="0">
                <a:ea typeface="Calibri Light"/>
                <a:cs typeface="Calibri Light"/>
              </a:rPr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0A0AFB-C1A1-7882-D88A-E3ACC6B8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468" y="1712278"/>
            <a:ext cx="3500762" cy="3503503"/>
          </a:xfrm>
        </p:spPr>
      </p:pic>
    </p:spTree>
    <p:extLst>
      <p:ext uri="{BB962C8B-B14F-4D97-AF65-F5344CB8AC3E}">
        <p14:creationId xmlns:p14="http://schemas.microsoft.com/office/powerpoint/2010/main" val="207475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FB7D-41C0-DAFC-46E3-14E5606B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Prozedura</a:t>
            </a:r>
            <a:endParaRPr lang="es-ES" dirty="0" err="1"/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825EE3-6422-BD5E-5259-8C2B543DE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627" y="1940889"/>
            <a:ext cx="6831041" cy="3237779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5D81F1-D5AE-562C-E3DF-94E9D9442AB3}"/>
              </a:ext>
            </a:extLst>
          </p:cNvPr>
          <p:cNvSpPr txBox="1"/>
          <p:nvPr/>
        </p:nvSpPr>
        <p:spPr>
          <a:xfrm>
            <a:off x="5093918" y="1450931"/>
            <a:ext cx="5981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Id_sozio</a:t>
            </a:r>
            <a:r>
              <a:rPr lang="es-ES" dirty="0"/>
              <a:t>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guztiak</a:t>
            </a:r>
            <a:r>
              <a:rPr lang="es-ES" dirty="0"/>
              <a:t> </a:t>
            </a:r>
            <a:r>
              <a:rPr lang="es-ES" dirty="0" err="1"/>
              <a:t>lortzeko</a:t>
            </a:r>
            <a:r>
              <a:rPr lang="es-ES" dirty="0"/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3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7F94-EB6E-27CD-2A1F-E82758E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E1D15-9A45-53EF-2D36-9F60425B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201" y="2349925"/>
            <a:ext cx="6939489" cy="864513"/>
          </a:xfrm>
        </p:spPr>
        <p:txBody>
          <a:bodyPr/>
          <a:lstStyle/>
          <a:p>
            <a:r>
              <a:rPr lang="es-ES" dirty="0" err="1"/>
              <a:t>Asoziaozio</a:t>
            </a:r>
            <a:r>
              <a:rPr lang="es-ES" dirty="0"/>
              <a:t> </a:t>
            </a:r>
            <a:r>
              <a:rPr lang="es-ES" dirty="0" err="1"/>
              <a:t>kupurua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 </a:t>
            </a:r>
            <a:r>
              <a:rPr lang="es-ES" dirty="0" err="1"/>
              <a:t>Produzitutako</a:t>
            </a:r>
            <a:r>
              <a:rPr lang="es-ES" dirty="0"/>
              <a:t> </a:t>
            </a:r>
            <a:r>
              <a:rPr lang="es-ES" dirty="0" err="1"/>
              <a:t>ezti</a:t>
            </a:r>
            <a:r>
              <a:rPr lang="es-ES" dirty="0"/>
              <a:t> mota </a:t>
            </a:r>
            <a:r>
              <a:rPr lang="es-ES" dirty="0" err="1"/>
              <a:t>kantitatea</a:t>
            </a:r>
            <a:r>
              <a:rPr lang="es-ES" dirty="0"/>
              <a:t>. (</a:t>
            </a:r>
            <a:r>
              <a:rPr lang="es-ES" dirty="0" err="1"/>
              <a:t>Baldintza</a:t>
            </a:r>
            <a:r>
              <a:rPr lang="es-ES" dirty="0"/>
              <a:t>= 500+ </a:t>
            </a:r>
            <a:r>
              <a:rPr lang="es-ES" dirty="0" err="1"/>
              <a:t>erlauntz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18980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140</TotalTime>
  <Words>118</Words>
  <Application>Microsoft Office PowerPoint</Application>
  <PresentationFormat>Panoramikoa</PresentationFormat>
  <Paragraphs>51</Paragraphs>
  <Slides>19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6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Rockwell</vt:lpstr>
      <vt:lpstr>Wingdings</vt:lpstr>
      <vt:lpstr>Atlas</vt:lpstr>
      <vt:lpstr>5.TALDEA</vt:lpstr>
      <vt:lpstr>Aurkibidea</vt:lpstr>
      <vt:lpstr>Trigger-rak</vt:lpstr>
      <vt:lpstr>Log-Trigger</vt:lpstr>
      <vt:lpstr>PowerPoint aurkezpena</vt:lpstr>
      <vt:lpstr>PowerPoint aurkezpena</vt:lpstr>
      <vt:lpstr>Paketea (Funtzioa eta Prozedura)</vt:lpstr>
      <vt:lpstr>Prozedura</vt:lpstr>
      <vt:lpstr>Funtzioa</vt:lpstr>
      <vt:lpstr>PowerPoint aurkezpena</vt:lpstr>
      <vt:lpstr>Partizioa</vt:lpstr>
      <vt:lpstr>Sistemaren Taldeak</vt:lpstr>
      <vt:lpstr>Sistemaren  Erabiltzaileak</vt:lpstr>
      <vt:lpstr>Karpetak</vt:lpstr>
      <vt:lpstr>Karpetei permisuak ezarri</vt:lpstr>
      <vt:lpstr>Aplikazioa</vt:lpstr>
      <vt:lpstr>Aplikazioaren  Test-tak</vt:lpstr>
      <vt:lpstr>XSL</vt:lpstr>
      <vt:lpstr>DTD eta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5.TALDEA</dc:title>
  <dc:creator>WG31 TALDEA</dc:creator>
  <cp:lastModifiedBy>WG31 TALDEA</cp:lastModifiedBy>
  <cp:revision>162</cp:revision>
  <dcterms:created xsi:type="dcterms:W3CDTF">2024-04-26T07:33:45Z</dcterms:created>
  <dcterms:modified xsi:type="dcterms:W3CDTF">2024-04-30T08:26:56Z</dcterms:modified>
</cp:coreProperties>
</file>