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65" r:id="rId14"/>
    <p:sldId id="266" r:id="rId15"/>
    <p:sldId id="267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27" autoAdjust="0"/>
  </p:normalViewPr>
  <p:slideViewPr>
    <p:cSldViewPr snapToGrid="0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85397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50641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273457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Oracleren instalazioa zerbitzarian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stuKoadroa 4"/>
          <p:cNvSpPr txBox="1"/>
          <p:nvPr/>
        </p:nvSpPr>
        <p:spPr>
          <a:xfrm>
            <a:off x="698643" y="1469204"/>
            <a:ext cx="60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Karpeta konpartituak aprobetxatuz Oracle instalatu da zerbitzarian.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77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Oracleko</a:t>
            </a:r>
            <a:r>
              <a:rPr lang="es-ES" dirty="0" smtClean="0"/>
              <a:t> </a:t>
            </a:r>
            <a:r>
              <a:rPr lang="es-ES" dirty="0" err="1" smtClean="0"/>
              <a:t>erabiltzailea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104014" y="1554480"/>
            <a:ext cx="5993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Oracle instalatu ondoren Oracleko erabiltzailea sortu behar da.</a:t>
            </a:r>
          </a:p>
          <a:p>
            <a:endParaRPr lang="eu-ES" dirty="0"/>
          </a:p>
          <a:p>
            <a:endParaRPr lang="eu-ES" dirty="0" smtClean="0"/>
          </a:p>
          <a:p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sortu.</a:t>
            </a:r>
          </a:p>
          <a:p>
            <a:endParaRPr lang="eu-ES" dirty="0" smtClean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Administratzaile rola eman.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desblokeatu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Sesioa irekitzeko baimena eman</a:t>
            </a:r>
            <a:endParaRPr lang="es-ES" dirty="0"/>
          </a:p>
        </p:txBody>
      </p:sp>
      <p:pic>
        <p:nvPicPr>
          <p:cNvPr id="6" name="Irudia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91278" y="2877705"/>
            <a:ext cx="3143250" cy="520700"/>
          </a:xfrm>
          <a:prstGeom prst="rect">
            <a:avLst/>
          </a:prstGeom>
        </p:spPr>
      </p:pic>
      <p:pic>
        <p:nvPicPr>
          <p:cNvPr id="7" name="Irudia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5030" y="3695162"/>
            <a:ext cx="2238375" cy="543560"/>
          </a:xfrm>
          <a:prstGeom prst="rect">
            <a:avLst/>
          </a:prstGeom>
        </p:spPr>
      </p:pic>
      <p:pic>
        <p:nvPicPr>
          <p:cNvPr id="8" name="Irudia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82878" y="4528769"/>
            <a:ext cx="2790825" cy="491490"/>
          </a:xfrm>
          <a:prstGeom prst="rect">
            <a:avLst/>
          </a:prstGeom>
        </p:spPr>
      </p:pic>
      <p:pic>
        <p:nvPicPr>
          <p:cNvPr id="9" name="Irudia 8"/>
          <p:cNvPicPr/>
          <p:nvPr/>
        </p:nvPicPr>
        <p:blipFill>
          <a:blip r:embed="rId5"/>
          <a:stretch>
            <a:fillRect/>
          </a:stretch>
        </p:blipFill>
        <p:spPr>
          <a:xfrm>
            <a:off x="9126855" y="5310306"/>
            <a:ext cx="253365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SQL-tik Oraclera DB migratu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stuKoadroa 4"/>
          <p:cNvSpPr txBox="1"/>
          <p:nvPr/>
        </p:nvSpPr>
        <p:spPr>
          <a:xfrm>
            <a:off x="1350847" y="727493"/>
            <a:ext cx="436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Enpresako DB-a </a:t>
            </a:r>
            <a:r>
              <a:rPr lang="eu-ES" dirty="0" err="1" smtClean="0"/>
              <a:t>MySQL</a:t>
            </a:r>
            <a:r>
              <a:rPr lang="eu-ES" dirty="0" smtClean="0"/>
              <a:t> genuen eta hau </a:t>
            </a:r>
            <a:r>
              <a:rPr lang="eu-ES" dirty="0"/>
              <a:t>O</a:t>
            </a:r>
            <a:r>
              <a:rPr lang="eu-ES" dirty="0" smtClean="0"/>
              <a:t>raclen landu nahi dugunez DB-a migratu egin behar da.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22" y="1868406"/>
            <a:ext cx="381053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pasa era automatikoan</a:t>
            </a:r>
            <a:endParaRPr lang="es-ES" sz="3100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rudi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07" y="1355653"/>
            <a:ext cx="3706920" cy="39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dukiaren leku-marka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Klase diagrama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5" y="824481"/>
            <a:ext cx="6832600" cy="5563050"/>
          </a:xfrm>
        </p:spPr>
      </p:pic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XMl</a:t>
            </a:r>
            <a:r>
              <a:rPr lang="eu-ES" dirty="0" smtClean="0"/>
              <a:t>, DTD eta Eskema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8" y="190249"/>
            <a:ext cx="3548816" cy="361249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0" y="3952392"/>
            <a:ext cx="4096909" cy="2697790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58" y="4374500"/>
            <a:ext cx="6716187" cy="21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XML, DTD eta Eskema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68" y="4634444"/>
            <a:ext cx="5630061" cy="133368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9" y="3955734"/>
            <a:ext cx="4389159" cy="288854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02" y="74814"/>
            <a:ext cx="5830070" cy="37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Ubuntu Server </a:t>
            </a:r>
            <a:r>
              <a:rPr lang="es-ES" dirty="0" err="1" smtClean="0"/>
              <a:t>instalaketa</a:t>
            </a:r>
            <a:endParaRPr lang="es-ES" dirty="0"/>
          </a:p>
        </p:txBody>
      </p:sp>
      <p:sp>
        <p:nvSpPr>
          <p:cNvPr id="3" name="TestuKoadroa 2"/>
          <p:cNvSpPr txBox="1"/>
          <p:nvPr/>
        </p:nvSpPr>
        <p:spPr>
          <a:xfrm>
            <a:off x="5599308" y="1231387"/>
            <a:ext cx="54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</a:t>
            </a:r>
            <a:r>
              <a:rPr lang="eu-ES" dirty="0"/>
              <a:t>S</a:t>
            </a:r>
            <a:r>
              <a:rPr lang="eu-ES" dirty="0" smtClean="0"/>
              <a:t>erver gure enpresa osatzeko sistema eragile egokiena iruditu zaigu.</a:t>
            </a:r>
            <a:endParaRPr lang="es-ES" dirty="0"/>
          </a:p>
        </p:txBody>
      </p:sp>
      <p:pic>
        <p:nvPicPr>
          <p:cNvPr id="4" name="Irudia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82888" y="2393761"/>
            <a:ext cx="3493320" cy="28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Samba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u-ES" dirty="0" smtClean="0"/>
              <a:t>Karpeta konpartituak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1315092" y="585627"/>
            <a:ext cx="462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Server-</a:t>
            </a:r>
            <a:r>
              <a:rPr lang="eu-ES" dirty="0" err="1" smtClean="0"/>
              <a:t>en</a:t>
            </a:r>
            <a:r>
              <a:rPr lang="eu-ES" dirty="0" smtClean="0"/>
              <a:t> samba instalatu karpeta konpartituak edukitzeko.</a:t>
            </a:r>
          </a:p>
        </p:txBody>
      </p:sp>
      <p:pic>
        <p:nvPicPr>
          <p:cNvPr id="10" name="Irudia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225" y="1508285"/>
            <a:ext cx="3962400" cy="1019175"/>
          </a:xfrm>
          <a:prstGeom prst="rect">
            <a:avLst/>
          </a:prstGeom>
        </p:spPr>
      </p:pic>
      <p:sp>
        <p:nvSpPr>
          <p:cNvPr id="11" name="TestuKoadroa 10"/>
          <p:cNvSpPr txBox="1"/>
          <p:nvPr/>
        </p:nvSpPr>
        <p:spPr>
          <a:xfrm>
            <a:off x="1199151" y="3152288"/>
            <a:ext cx="538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Honela </a:t>
            </a:r>
            <a:r>
              <a:rPr lang="eu-ES" dirty="0" err="1" smtClean="0"/>
              <a:t>windowseko</a:t>
            </a:r>
            <a:r>
              <a:rPr lang="eu-ES" dirty="0" smtClean="0"/>
              <a:t> bezero batetik karpeta edukitzeko gai izango gara.</a:t>
            </a:r>
            <a:endParaRPr lang="es-ES" dirty="0"/>
          </a:p>
        </p:txBody>
      </p:sp>
      <p:pic>
        <p:nvPicPr>
          <p:cNvPr id="13" name="Irudia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65178" y="4254559"/>
            <a:ext cx="3534309" cy="2222993"/>
          </a:xfrm>
          <a:prstGeom prst="rect">
            <a:avLst/>
          </a:prstGeom>
        </p:spPr>
      </p:pic>
      <p:pic>
        <p:nvPicPr>
          <p:cNvPr id="14" name="Irudia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741680" y="4522605"/>
            <a:ext cx="3130473" cy="20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213</Words>
  <Application>Microsoft Office PowerPoint</Application>
  <PresentationFormat>Panoramikoa</PresentationFormat>
  <Paragraphs>55</Paragraphs>
  <Slides>17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  <vt:lpstr>Ubuntu Server instalaketa</vt:lpstr>
      <vt:lpstr>Samba</vt:lpstr>
      <vt:lpstr>Oracleren instalazioa zerbitzarian</vt:lpstr>
      <vt:lpstr>Oracleko erabiltzailea sortu</vt:lpstr>
      <vt:lpstr>SQL-tik Oraclera DB migratu</vt:lpstr>
      <vt:lpstr>BD-ko datuak XML-ra pasa era automatikoan</vt:lpstr>
      <vt:lpstr>Interfaze grafikoa</vt:lpstr>
      <vt:lpstr>Klase diagrama</vt:lpstr>
      <vt:lpstr>XMl, DTD eta Eskema</vt:lpstr>
      <vt:lpstr>XML, DTD eta Eskema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33</cp:revision>
  <dcterms:created xsi:type="dcterms:W3CDTF">2024-03-15T09:05:16Z</dcterms:created>
  <dcterms:modified xsi:type="dcterms:W3CDTF">2024-03-20T11:47:59Z</dcterms:modified>
</cp:coreProperties>
</file>