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8" r:id="rId5"/>
    <p:sldId id="262" r:id="rId6"/>
    <p:sldId id="272" r:id="rId7"/>
    <p:sldId id="273" r:id="rId8"/>
    <p:sldId id="263" r:id="rId9"/>
    <p:sldId id="265" r:id="rId10"/>
    <p:sldId id="264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01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114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2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2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1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0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0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for Volatility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look at volatility based decomposition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How…</a:t>
            </a:r>
            <a:endParaRPr lang="en-US" dirty="0"/>
          </a:p>
        </p:txBody>
      </p:sp>
      <p:pic>
        <p:nvPicPr>
          <p:cNvPr id="4100" name="Picture 4" descr="http://techiegiveways.com/wp-content/uploads/2015/08/18271-good-news-everyone-i-was-just-kidding-professor-farnsworth-wallpaper-1280x1280-1-750x4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98" y="2292943"/>
            <a:ext cx="5082337" cy="277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2498" y="5391509"/>
            <a:ext cx="539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Patterns already exist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Responsibility – Responsibility = Reason to </a:t>
            </a:r>
            <a:r>
              <a:rPr lang="en-US" b="1" dirty="0" smtClean="0"/>
              <a:t>Change</a:t>
            </a:r>
          </a:p>
          <a:p>
            <a:r>
              <a:rPr lang="en-US" dirty="0" smtClean="0"/>
              <a:t>Open/Closed – Deals with how to support </a:t>
            </a:r>
            <a:r>
              <a:rPr lang="en-US" b="1" dirty="0" smtClean="0"/>
              <a:t>change </a:t>
            </a:r>
            <a:r>
              <a:rPr lang="en-US" dirty="0" smtClean="0"/>
              <a:t>within a concept</a:t>
            </a:r>
            <a:endParaRPr lang="en-US" b="1" dirty="0" smtClean="0"/>
          </a:p>
          <a:p>
            <a:pPr lvl="1"/>
            <a:r>
              <a:rPr lang="en-US" dirty="0" smtClean="0"/>
              <a:t>Extension versus modification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– Makes it possible for external contract implementations to </a:t>
            </a:r>
            <a:r>
              <a:rPr lang="en-US" b="1" dirty="0" smtClean="0"/>
              <a:t>change</a:t>
            </a:r>
          </a:p>
          <a:p>
            <a:r>
              <a:rPr lang="en-US" dirty="0" smtClean="0"/>
              <a:t>Interface-segregation – Provides for minimal </a:t>
            </a:r>
            <a:r>
              <a:rPr lang="en-US" b="1" dirty="0" smtClean="0"/>
              <a:t>change </a:t>
            </a:r>
            <a:r>
              <a:rPr lang="en-US" dirty="0" smtClean="0"/>
              <a:t>impact</a:t>
            </a:r>
          </a:p>
          <a:p>
            <a:r>
              <a:rPr lang="en-US" dirty="0" smtClean="0"/>
              <a:t>Dependency Inversion – Allows all levels of the application to be insulated from </a:t>
            </a:r>
            <a:r>
              <a:rPr lang="en-US" b="1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4120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nothing else, remember the “One True Slide”</a:t>
            </a:r>
          </a:p>
          <a:p>
            <a:pPr lvl="1"/>
            <a:r>
              <a:rPr lang="en-US" dirty="0" smtClean="0"/>
              <a:t>What…is likely to change</a:t>
            </a:r>
          </a:p>
          <a:p>
            <a:pPr lvl="1"/>
            <a:r>
              <a:rPr lang="en-US" dirty="0" smtClean="0"/>
              <a:t>Why…is it likely to change</a:t>
            </a:r>
          </a:p>
          <a:p>
            <a:pPr lvl="1"/>
            <a:r>
              <a:rPr lang="en-US" dirty="0" smtClean="0"/>
              <a:t>When…is it likely to change</a:t>
            </a:r>
          </a:p>
          <a:p>
            <a:pPr lvl="1"/>
            <a:r>
              <a:rPr lang="en-US" dirty="0" smtClean="0"/>
              <a:t>How…is it likely to change</a:t>
            </a:r>
          </a:p>
        </p:txBody>
      </p:sp>
    </p:spTree>
    <p:extLst>
      <p:ext uri="{BB962C8B-B14F-4D97-AF65-F5344CB8AC3E}">
        <p14:creationId xmlns:p14="http://schemas.microsoft.com/office/powerpoint/2010/main" val="12551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True Slide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5625"/>
            <a:ext cx="9869489" cy="3453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/>
              <a:t>What?</a:t>
            </a:r>
          </a:p>
          <a:p>
            <a:pPr marL="0" indent="0" algn="ctr">
              <a:buNone/>
            </a:pPr>
            <a:r>
              <a:rPr lang="en-US" sz="5400" dirty="0"/>
              <a:t>Why?</a:t>
            </a:r>
          </a:p>
          <a:p>
            <a:pPr marL="0" indent="0" algn="ctr">
              <a:buNone/>
            </a:pPr>
            <a:r>
              <a:rPr lang="en-US" sz="5400" dirty="0"/>
              <a:t>When?</a:t>
            </a:r>
          </a:p>
          <a:p>
            <a:pPr marL="0" indent="0" algn="ctr">
              <a:buNone/>
            </a:pPr>
            <a:r>
              <a:rPr lang="en-US" sz="54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6226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What…is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18571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Vocabulary.com:</a:t>
            </a:r>
          </a:p>
          <a:p>
            <a:pPr lvl="1"/>
            <a:r>
              <a:rPr lang="en-US" b="1" dirty="0" smtClean="0"/>
              <a:t>Volatility</a:t>
            </a:r>
            <a:r>
              <a:rPr lang="en-US" dirty="0"/>
              <a:t> is the trait of being excitable and unpredictable. </a:t>
            </a:r>
            <a:r>
              <a:rPr lang="en-US" dirty="0" smtClean="0"/>
              <a:t>Your </a:t>
            </a:r>
            <a:r>
              <a:rPr lang="en-US" b="1" dirty="0" smtClean="0"/>
              <a:t>volatility </a:t>
            </a:r>
            <a:r>
              <a:rPr lang="en-US" dirty="0" smtClean="0"/>
              <a:t>might ultimately be the thing that makes you unsuitable as [an anger management counselor]. </a:t>
            </a:r>
            <a:r>
              <a:rPr lang="en-US" dirty="0"/>
              <a:t>The noun </a:t>
            </a:r>
            <a:r>
              <a:rPr lang="en-US" b="1" dirty="0"/>
              <a:t>volatility</a:t>
            </a:r>
            <a:r>
              <a:rPr lang="en-US" dirty="0"/>
              <a:t> is the characteristic of changing often and </a:t>
            </a:r>
            <a:r>
              <a:rPr lang="en-US" dirty="0" smtClean="0"/>
              <a:t>unpredictably.</a:t>
            </a:r>
          </a:p>
          <a:p>
            <a:r>
              <a:rPr lang="en-US" dirty="0" smtClean="0"/>
              <a:t>TL;DR – Volatility means </a:t>
            </a:r>
            <a:r>
              <a:rPr lang="en-US" dirty="0" smtClean="0"/>
              <a:t>things</a:t>
            </a:r>
            <a:r>
              <a:rPr lang="en-US" dirty="0" smtClean="0"/>
              <a:t> 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8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What… is volatility based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Primary Types</a:t>
            </a:r>
          </a:p>
          <a:p>
            <a:r>
              <a:rPr lang="en-US" dirty="0" smtClean="0"/>
              <a:t>Functional </a:t>
            </a:r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…is </a:t>
            </a:r>
            <a:r>
              <a:rPr lang="en-US" dirty="0"/>
              <a:t>the process of taking a complex process and breaking it down into its smaller, simpler parts…based on the varying functions the process or system performs.</a:t>
            </a:r>
            <a:endParaRPr lang="en-US" dirty="0" smtClean="0"/>
          </a:p>
          <a:p>
            <a:r>
              <a:rPr lang="en-US" dirty="0" smtClean="0"/>
              <a:t>Volatility based decomposition</a:t>
            </a:r>
          </a:p>
          <a:p>
            <a:pPr lvl="1"/>
            <a:r>
              <a:rPr lang="en-US" dirty="0" smtClean="0"/>
              <a:t>…is the process of decomposing a process based not on what the system does, but rather on the volatility inherent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222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this serious…</a:t>
            </a:r>
            <a:endParaRPr lang="en-US" dirty="0"/>
          </a:p>
        </p:txBody>
      </p:sp>
      <p:pic>
        <p:nvPicPr>
          <p:cNvPr id="3074" name="Picture 2" descr="thunderdome,Mad Max,Babies,figh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6964" y="2667000"/>
            <a:ext cx="293340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22275" y="6096239"/>
            <a:ext cx="779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truth, projects should almost always use BOTH – just not for the same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of Good Software Design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Legibility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41060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Characteristics of Good Software Design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Legibility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Short: </a:t>
            </a:r>
            <a:r>
              <a:rPr lang="en-US" b="1" dirty="0" smtClean="0"/>
              <a:t>Adaptability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“Intelligence is the ability to adapt to change” – Stephen Hawking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2064"/>
          </a:xfrm>
        </p:spPr>
        <p:txBody>
          <a:bodyPr/>
          <a:lstStyle/>
          <a:p>
            <a:r>
              <a:rPr lang="en-US" dirty="0" smtClean="0"/>
              <a:t>Why…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321" y="1267131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Focus on what hurts most…</a:t>
            </a:r>
            <a:endParaRPr lang="en-US" dirty="0" smtClean="0"/>
          </a:p>
          <a:p>
            <a:pPr lvl="1"/>
            <a:r>
              <a:rPr lang="en-US" dirty="0"/>
              <a:t>True business </a:t>
            </a:r>
            <a:r>
              <a:rPr lang="en-US" dirty="0" smtClean="0"/>
              <a:t>logic / functional concerns tend </a:t>
            </a:r>
            <a:r>
              <a:rPr lang="en-US" dirty="0"/>
              <a:t>to be surprisingly self-constraining</a:t>
            </a:r>
            <a:endParaRPr lang="en-US" dirty="0" smtClean="0"/>
          </a:p>
          <a:p>
            <a:pPr lvl="1"/>
            <a:r>
              <a:rPr lang="en-US" dirty="0" smtClean="0"/>
              <a:t>Volatile </a:t>
            </a:r>
            <a:r>
              <a:rPr lang="en-US" dirty="0"/>
              <a:t>interactions hurt more than volatile business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Functional decomposition ignores interaction…</a:t>
            </a:r>
            <a:endParaRPr lang="en-US" dirty="0"/>
          </a:p>
          <a:p>
            <a:r>
              <a:rPr lang="en-US" dirty="0" smtClean="0"/>
              <a:t>Change tends to be a much more difficult beast to manage…</a:t>
            </a:r>
            <a:endParaRPr lang="en-US" dirty="0"/>
          </a:p>
        </p:txBody>
      </p:sp>
      <p:pic>
        <p:nvPicPr>
          <p:cNvPr id="4" name="Picture 2" descr="this deal is getting worse all th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29" y="4391332"/>
            <a:ext cx="4079875" cy="20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912" y="6421406"/>
            <a:ext cx="352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Lando</a:t>
            </a:r>
            <a:r>
              <a:rPr lang="en-US" dirty="0" smtClean="0"/>
              <a:t> didn’t account for volatility)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focus is in the architecture/design phase</a:t>
            </a:r>
          </a:p>
          <a:p>
            <a:pPr lvl="1"/>
            <a:r>
              <a:rPr lang="en-US" dirty="0" smtClean="0"/>
              <a:t>This is the easiest time to identify and organize volatile components</a:t>
            </a:r>
          </a:p>
          <a:p>
            <a:r>
              <a:rPr lang="en-US" dirty="0" smtClean="0"/>
              <a:t>Continued attention throughout the development lifecycle</a:t>
            </a:r>
          </a:p>
          <a:p>
            <a:pPr lvl="1"/>
            <a:r>
              <a:rPr lang="en-US" dirty="0" smtClean="0"/>
              <a:t>Sometimes as an individual component becomes more complex, additional volatility can surface</a:t>
            </a:r>
          </a:p>
        </p:txBody>
      </p:sp>
    </p:spTree>
    <p:extLst>
      <p:ext uri="{BB962C8B-B14F-4D97-AF65-F5344CB8AC3E}">
        <p14:creationId xmlns:p14="http://schemas.microsoft.com/office/powerpoint/2010/main" val="21496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703</TotalTime>
  <Words>345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Designing for Volatility</vt:lpstr>
      <vt:lpstr>The One True Slide </vt:lpstr>
      <vt:lpstr>What…is volatility</vt:lpstr>
      <vt:lpstr>What… is volatility based decomposition</vt:lpstr>
      <vt:lpstr>It’s not this serious…</vt:lpstr>
      <vt:lpstr>Why… </vt:lpstr>
      <vt:lpstr>Why… </vt:lpstr>
      <vt:lpstr>Why… </vt:lpstr>
      <vt:lpstr>When</vt:lpstr>
      <vt:lpstr>How…</vt:lpstr>
      <vt:lpstr>SOLID Principles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Volatility</dc:title>
  <dc:creator>Travis Stokes</dc:creator>
  <cp:lastModifiedBy>Travis</cp:lastModifiedBy>
  <cp:revision>29</cp:revision>
  <dcterms:created xsi:type="dcterms:W3CDTF">2015-11-14T02:25:11Z</dcterms:created>
  <dcterms:modified xsi:type="dcterms:W3CDTF">2018-07-15T03:43:02Z</dcterms:modified>
</cp:coreProperties>
</file>