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74" r:id="rId3"/>
    <p:sldId id="286" r:id="rId4"/>
    <p:sldId id="284" r:id="rId5"/>
    <p:sldId id="283" r:id="rId6"/>
    <p:sldId id="289" r:id="rId7"/>
    <p:sldId id="287" r:id="rId8"/>
    <p:sldId id="288" r:id="rId9"/>
    <p:sldId id="282" r:id="rId10"/>
    <p:sldId id="29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47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 descr="80|2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906" y="5826125"/>
            <a:ext cx="9334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33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0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16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2424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2313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43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51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49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077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834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23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06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54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91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86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CF1133-3259-4C45-BABA-5B62D9C6F78D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8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/ts/latest/tutorial/" TargetMode="External"/><Relationship Id="rId7" Type="http://schemas.openxmlformats.org/officeDocument/2006/relationships/hyperlink" Target="https://github.com/angular/angular-cli" TargetMode="External"/><Relationship Id="rId2" Type="http://schemas.openxmlformats.org/officeDocument/2006/relationships/hyperlink" Target="https://angular.io/featur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.io/docs/ts/latest/guide/upgrade.html" TargetMode="External"/><Relationship Id="rId5" Type="http://schemas.openxmlformats.org/officeDocument/2006/relationships/hyperlink" Target="https://angular.io/docs/ts/latest/cookbook/a1-a2-quick-reference.html" TargetMode="External"/><Relationship Id="rId4" Type="http://schemas.openxmlformats.org/officeDocument/2006/relationships/hyperlink" Target="https://angular.io/docs/ts/latest/guide/style-guid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Poster Child for Continuous 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68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6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angular.io/features.html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https://angular.io/docs/ts/latest/tutorial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angular.io/docs/ts/latest/guide/style-guide.html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angular.io/docs/ts/latest/cookbook/a1-a2-quick-reference.html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angular.io/docs/ts/latest/guide/upgrade.html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github.com/angular/angular-cli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57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and Why</a:t>
            </a:r>
          </a:p>
          <a:p>
            <a:r>
              <a:rPr lang="en-US" dirty="0" smtClean="0"/>
              <a:t>Fundamentals via Sample Application Overview</a:t>
            </a:r>
          </a:p>
          <a:p>
            <a:r>
              <a:rPr lang="en-US" dirty="0" smtClean="0"/>
              <a:t>Common Concerns</a:t>
            </a:r>
          </a:p>
          <a:p>
            <a:r>
              <a:rPr lang="en-US" dirty="0" smtClean="0"/>
              <a:t>Q&amp;A</a:t>
            </a:r>
          </a:p>
          <a:p>
            <a:r>
              <a:rPr lang="en-US" dirty="0" smtClean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180859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“One Framework”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Platform</a:t>
            </a:r>
          </a:p>
          <a:p>
            <a:pPr lvl="1"/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Mobile</a:t>
            </a:r>
          </a:p>
          <a:p>
            <a:pPr lvl="1"/>
            <a:r>
              <a:rPr lang="en-US" dirty="0" smtClean="0"/>
              <a:t>Desktop</a:t>
            </a:r>
          </a:p>
          <a:p>
            <a:r>
              <a:rPr lang="en-US" dirty="0" smtClean="0"/>
              <a:t>“Universal” rendering</a:t>
            </a:r>
          </a:p>
          <a:p>
            <a:r>
              <a:rPr lang="en-US" dirty="0" smtClean="0"/>
              <a:t>Not just a tool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5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Bother With Angular (or any framework)?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Anything you can do i can do better - Anything you can do i can do better  Cow vs Dolph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63" y="2645228"/>
            <a:ext cx="2777406" cy="314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47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537" y="2438399"/>
            <a:ext cx="609426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8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Concerns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they and how have they been addressed?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6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use Angular 1, won’t it hurt to switch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5009355" cy="1447800"/>
          </a:xfrm>
        </p:spPr>
        <p:txBody>
          <a:bodyPr/>
          <a:lstStyle/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915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don’t want to learn and/or teach my team </a:t>
            </a:r>
            <a:r>
              <a:rPr lang="en-US" dirty="0" err="1"/>
              <a:t>TypeScript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 seems like there’s a lot of boilerplate code, I want to hit the ground running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088920" y="3886200"/>
            <a:ext cx="3640347" cy="1447800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/>
              <a:t>-</a:t>
            </a:r>
            <a:r>
              <a:rPr lang="en-US" dirty="0" smtClean="0"/>
              <a:t>g angular-cli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n</a:t>
            </a:r>
            <a:r>
              <a:rPr lang="en-US" dirty="0" smtClean="0"/>
              <a:t>g --help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Win!</a:t>
            </a:r>
          </a:p>
        </p:txBody>
      </p:sp>
    </p:spTree>
    <p:extLst>
      <p:ext uri="{BB962C8B-B14F-4D97-AF65-F5344CB8AC3E}">
        <p14:creationId xmlns:p14="http://schemas.microsoft.com/office/powerpoint/2010/main" val="115221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1267</TotalTime>
  <Words>131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Angular 2</vt:lpstr>
      <vt:lpstr>Agenda</vt:lpstr>
      <vt:lpstr>“One Framework”</vt:lpstr>
      <vt:lpstr>Why Bother With Angular (or any framework)?</vt:lpstr>
      <vt:lpstr>Architecture</vt:lpstr>
      <vt:lpstr>Common Concerns</vt:lpstr>
      <vt:lpstr>I use Angular 1, won’t it hurt to switch?</vt:lpstr>
      <vt:lpstr>I don’t want to learn and/or teach my team TypeScript.</vt:lpstr>
      <vt:lpstr>It seems like there’s a lot of boilerplate code, I want to hit the ground running </vt:lpstr>
      <vt:lpstr>Questions?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for Volatility</dc:title>
  <dc:creator>Travis Stokes</dc:creator>
  <cp:lastModifiedBy>Travis</cp:lastModifiedBy>
  <cp:revision>70</cp:revision>
  <dcterms:created xsi:type="dcterms:W3CDTF">2015-11-14T02:25:11Z</dcterms:created>
  <dcterms:modified xsi:type="dcterms:W3CDTF">2018-07-15T03:29:26Z</dcterms:modified>
</cp:coreProperties>
</file>