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82" r:id="rId3"/>
    <p:sldId id="284" r:id="rId4"/>
    <p:sldId id="285" r:id="rId5"/>
    <p:sldId id="288" r:id="rId6"/>
    <p:sldId id="286" r:id="rId7"/>
    <p:sldId id="287" r:id="rId8"/>
    <p:sldId id="289" r:id="rId9"/>
    <p:sldId id="28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4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3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4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sBouma/RawDataAccessBencher" TargetMode="External"/><Relationship Id="rId2" Type="http://schemas.openxmlformats.org/officeDocument/2006/relationships/hyperlink" Target="https://github.com/StackExchange/dapper-dot-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Dapper.NET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Micro-ORM for the Discerning </a:t>
            </a:r>
            <a:r>
              <a:rPr lang="en-US" dirty="0" smtClean="0"/>
              <a:t>Developer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github.com/StackExchange/dapper-dot-net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github.com/FransBouma/RawDataAccessBencher</a:t>
            </a:r>
            <a:endParaRPr lang="en-US" dirty="0" smtClean="0"/>
          </a:p>
          <a:p>
            <a:r>
              <a:rPr lang="en-US"/>
              <a:t>http://www.toptensoftware.com/petapoco/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5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Micro ORMs</a:t>
            </a:r>
          </a:p>
          <a:p>
            <a:r>
              <a:rPr lang="en-US" dirty="0" smtClean="0"/>
              <a:t>Installation / Setup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Q&amp;A / Wrap-up</a:t>
            </a:r>
          </a:p>
        </p:txBody>
      </p:sp>
    </p:spTree>
    <p:extLst>
      <p:ext uri="{BB962C8B-B14F-4D97-AF65-F5344CB8AC3E}">
        <p14:creationId xmlns:p14="http://schemas.microsoft.com/office/powerpoint/2010/main" val="23138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colloquialism for a Microsoft ORM</a:t>
            </a:r>
          </a:p>
        </p:txBody>
      </p:sp>
    </p:spTree>
    <p:extLst>
      <p:ext uri="{BB962C8B-B14F-4D97-AF65-F5344CB8AC3E}">
        <p14:creationId xmlns:p14="http://schemas.microsoft.com/office/powerpoint/2010/main" val="1863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colloquialism for Microsoft’s ORM</a:t>
            </a:r>
            <a:endParaRPr lang="en-US" dirty="0"/>
          </a:p>
          <a:p>
            <a:r>
              <a:rPr lang="en-US" dirty="0"/>
              <a:t>Intentionally feature </a:t>
            </a:r>
            <a:r>
              <a:rPr lang="en-US" dirty="0" smtClean="0"/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36022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thisiswhyimbroke.com/images/ultimate-swiss-army-knife1-640x5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67" y="1977635"/>
            <a:ext cx="3177334" cy="26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wisegeek.com/scalp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62" y="1977635"/>
            <a:ext cx="4352177" cy="26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333500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ORM</a:t>
            </a:r>
          </a:p>
          <a:p>
            <a:r>
              <a:rPr lang="en-US" dirty="0" smtClean="0"/>
              <a:t>(EF/NHibernate)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9996" y="133130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9675" y="180975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0543" y="3822237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Migration </a:t>
            </a:r>
          </a:p>
          <a:p>
            <a:r>
              <a:rPr lang="en-US" dirty="0" smtClean="0"/>
              <a:t>&amp;</a:t>
            </a:r>
            <a:r>
              <a:rPr lang="en-US" dirty="0"/>
              <a:t>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7884" y="31160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606" y="246074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10900" y="279464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13" idx="1"/>
          </p:cNvCxnSpPr>
          <p:nvPr/>
        </p:nvCxnSpPr>
        <p:spPr>
          <a:xfrm flipH="1">
            <a:off x="8572500" y="3117808"/>
            <a:ext cx="2438400" cy="18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2165386" y="1994416"/>
            <a:ext cx="2876263" cy="46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2415454" y="2645413"/>
            <a:ext cx="1485986" cy="79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02224" y="3111744"/>
            <a:ext cx="2174090" cy="11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 flipV="1">
            <a:off x="2432877" y="3679870"/>
            <a:ext cx="1407603" cy="465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01948" y="500293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Mapping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6" idx="0"/>
          </p:cNvCxnSpPr>
          <p:nvPr/>
        </p:nvCxnSpPr>
        <p:spPr>
          <a:xfrm flipV="1">
            <a:off x="3561318" y="3548380"/>
            <a:ext cx="1005602" cy="14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colloquialism for Microsoft’s ORM</a:t>
            </a:r>
            <a:endParaRPr lang="en-US" dirty="0"/>
          </a:p>
          <a:p>
            <a:r>
              <a:rPr lang="en-US" dirty="0"/>
              <a:t>Intentionally feature </a:t>
            </a:r>
            <a:r>
              <a:rPr lang="en-US" dirty="0" smtClean="0"/>
              <a:t>sparse</a:t>
            </a:r>
            <a:endParaRPr lang="en-US" dirty="0"/>
          </a:p>
          <a:p>
            <a:r>
              <a:rPr lang="en-US" dirty="0"/>
              <a:t>Typically geared toward high performance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2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66" y="931742"/>
            <a:ext cx="4684054" cy="468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20" y="931742"/>
            <a:ext cx="4721189" cy="2710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3215" y="5917482"/>
            <a:ext cx="782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Disclosure: These are the benchmarks the dapper project produces/publishes. However, they are roughly in line with others (see resources)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(Code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05973"/>
            <a:ext cx="10018713" cy="17525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1316</TotalTime>
  <Words>115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Dapper.NET</vt:lpstr>
      <vt:lpstr>Agenda</vt:lpstr>
      <vt:lpstr>Micro-ORM</vt:lpstr>
      <vt:lpstr>Micro-ORM</vt:lpstr>
      <vt:lpstr>PowerPoint Presentation</vt:lpstr>
      <vt:lpstr>Micro-ORM</vt:lpstr>
      <vt:lpstr>PowerPoint Presentation</vt:lpstr>
      <vt:lpstr>Installation and Usage</vt:lpstr>
      <vt:lpstr>Questions?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Volatility</dc:title>
  <dc:creator>Travis Stokes</dc:creator>
  <cp:lastModifiedBy>Travis</cp:lastModifiedBy>
  <cp:revision>69</cp:revision>
  <dcterms:created xsi:type="dcterms:W3CDTF">2015-11-14T02:25:11Z</dcterms:created>
  <dcterms:modified xsi:type="dcterms:W3CDTF">2018-07-15T03:26:03Z</dcterms:modified>
</cp:coreProperties>
</file>