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82" r:id="rId3"/>
    <p:sldId id="283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4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6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16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242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231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4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7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3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0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9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hoban/es6features" TargetMode="External"/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docs/es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version formally known as ES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ES6?</a:t>
            </a:r>
          </a:p>
          <a:p>
            <a:r>
              <a:rPr lang="en-US" dirty="0" smtClean="0"/>
              <a:t>Review of Select Features</a:t>
            </a:r>
          </a:p>
          <a:p>
            <a:r>
              <a:rPr lang="en-US" dirty="0" smtClean="0"/>
              <a:t>Q&amp;A / Wrap-up</a:t>
            </a:r>
          </a:p>
        </p:txBody>
      </p:sp>
    </p:spTree>
    <p:extLst>
      <p:ext uri="{BB962C8B-B14F-4D97-AF65-F5344CB8AC3E}">
        <p14:creationId xmlns:p14="http://schemas.microsoft.com/office/powerpoint/2010/main" val="23138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05973"/>
            <a:ext cx="10018713" cy="175259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5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http://www.ecma-international.org/ecma-262/6.0</a:t>
            </a:r>
            <a:r>
              <a:rPr lang="en-US" dirty="0" smtClean="0">
                <a:hlinkClick r:id="rId2"/>
              </a:rPr>
              <a:t>/</a:t>
            </a:r>
          </a:p>
          <a:p>
            <a:pPr marL="742950" lvl="2"/>
            <a:r>
              <a:rPr lang="en-US" sz="2100" dirty="0"/>
              <a:t>Shows the current ES6 support in major browsers, runtimes, etc</a:t>
            </a:r>
            <a:r>
              <a:rPr lang="en-US" sz="2100" dirty="0" smtClean="0"/>
              <a:t>.</a:t>
            </a:r>
            <a:endParaRPr lang="en-US" sz="2100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://kangax.github.io/compat-table/es6</a:t>
            </a:r>
            <a:r>
              <a:rPr lang="en-US" dirty="0" smtClean="0">
                <a:hlinkClick r:id="rId2"/>
              </a:rPr>
              <a:t>/</a:t>
            </a:r>
          </a:p>
          <a:p>
            <a:pPr lvl="1"/>
            <a:r>
              <a:rPr lang="en-US" dirty="0" smtClean="0"/>
              <a:t>Shows the current ES6 support in major browsers, runtimes, etc.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://es6-features.org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 fantastic list of the new ES6 features with descriptions and code features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github.com/lukehoban/es6features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https://nodejs.org/en/docs/es6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5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1039</TotalTime>
  <Words>82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EcmaScript 6</vt:lpstr>
      <vt:lpstr>Agenda</vt:lpstr>
      <vt:lpstr>Questions?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Volatility</dc:title>
  <dc:creator>Travis Stokes</dc:creator>
  <cp:lastModifiedBy>Travis</cp:lastModifiedBy>
  <cp:revision>53</cp:revision>
  <dcterms:created xsi:type="dcterms:W3CDTF">2015-11-14T02:25:11Z</dcterms:created>
  <dcterms:modified xsi:type="dcterms:W3CDTF">2018-07-15T03:24:38Z</dcterms:modified>
</cp:coreProperties>
</file>