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2842-6DA5-432B-8398-1E1D9F88C00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CE2D-F136-455D-8C59-B893B0C31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CE2D-F136-455D-8C59-B893B0C31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7832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7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4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2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6AE09B-C3FB-458C-BFE3-BE15CE76A8A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7213E0-A227-4FA1-A4E8-DEB19AB3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stokes@marathonus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OpenIDvs.Pseudo-AuthenticationusingOAuth.svg" TargetMode="External"/><Relationship Id="rId2" Type="http://schemas.openxmlformats.org/officeDocument/2006/relationships/hyperlink" Target="http://hueniverse.com/oauth/guide/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auth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Authorization Made Simple….Sort of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Why does it exist?</a:t>
            </a:r>
          </a:p>
          <a:p>
            <a:pPr lvl="1"/>
            <a:r>
              <a:rPr lang="en-US" dirty="0" smtClean="0"/>
              <a:t>Authorization versus Authentication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Major Versions</a:t>
            </a:r>
          </a:p>
          <a:p>
            <a:pPr lvl="1"/>
            <a:r>
              <a:rPr lang="en-US" dirty="0" smtClean="0"/>
              <a:t>Revision A</a:t>
            </a:r>
          </a:p>
          <a:p>
            <a:pPr lvl="1"/>
            <a:r>
              <a:rPr lang="en-US" dirty="0" smtClean="0"/>
              <a:t>Signatures versus SSL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Nov. 2006: Blaine Cooke, Chris Messina, and David </a:t>
            </a:r>
            <a:r>
              <a:rPr lang="en-US" dirty="0" err="1" smtClean="0"/>
              <a:t>Recordon</a:t>
            </a:r>
            <a:r>
              <a:rPr lang="en-US" dirty="0" smtClean="0"/>
              <a:t> meet with other </a:t>
            </a:r>
            <a:r>
              <a:rPr lang="en-US" dirty="0" err="1" smtClean="0"/>
              <a:t>OpenID</a:t>
            </a:r>
            <a:r>
              <a:rPr lang="en-US" dirty="0" smtClean="0"/>
              <a:t> users to discuss existing solutions</a:t>
            </a:r>
          </a:p>
          <a:p>
            <a:pPr lvl="1"/>
            <a:r>
              <a:rPr lang="en-US" dirty="0" smtClean="0"/>
              <a:t>A new authorization standard was needed</a:t>
            </a:r>
          </a:p>
          <a:p>
            <a:r>
              <a:rPr lang="en-US" dirty="0" smtClean="0"/>
              <a:t>April 2007: The </a:t>
            </a:r>
            <a:r>
              <a:rPr lang="en-US" dirty="0" err="1" smtClean="0"/>
              <a:t>OpenAuth</a:t>
            </a:r>
            <a:r>
              <a:rPr lang="en-US" dirty="0" smtClean="0"/>
              <a:t> Google group is born</a:t>
            </a:r>
          </a:p>
          <a:p>
            <a:pPr lvl="1"/>
            <a:r>
              <a:rPr lang="en-US" dirty="0" smtClean="0"/>
              <a:t>Later changed to </a:t>
            </a:r>
            <a:r>
              <a:rPr lang="en-US" dirty="0" err="1" smtClean="0"/>
              <a:t>Oauth</a:t>
            </a:r>
            <a:r>
              <a:rPr lang="en-US" dirty="0" smtClean="0"/>
              <a:t> to prevent conflict with AOL’s </a:t>
            </a:r>
            <a:r>
              <a:rPr lang="en-US" dirty="0" err="1" smtClean="0"/>
              <a:t>OpenAuth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July 2007: The group goes public</a:t>
            </a:r>
          </a:p>
          <a:p>
            <a:r>
              <a:rPr lang="en-US" dirty="0" smtClean="0"/>
              <a:t>December 2007: The 1.0 spec is finalized</a:t>
            </a:r>
          </a:p>
          <a:p>
            <a:r>
              <a:rPr lang="en-US" dirty="0" smtClean="0"/>
              <a:t>June 2009 – Revision A is released (following a security advisory release in April)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username and password sharing</a:t>
            </a:r>
          </a:p>
          <a:p>
            <a:r>
              <a:rPr lang="en-US" dirty="0" smtClean="0"/>
              <a:t>Separate authentication from authorization</a:t>
            </a:r>
          </a:p>
          <a:p>
            <a:r>
              <a:rPr lang="en-US" dirty="0" smtClean="0"/>
              <a:t>Standardization of authorization solutions</a:t>
            </a:r>
          </a:p>
          <a:p>
            <a:pPr lvl="1"/>
            <a:r>
              <a:rPr lang="en-US" dirty="0" err="1" smtClean="0"/>
              <a:t>Flikr</a:t>
            </a:r>
            <a:r>
              <a:rPr lang="en-US" dirty="0" smtClean="0"/>
              <a:t> Auth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AuthSub</a:t>
            </a:r>
            <a:endParaRPr lang="en-US" dirty="0" smtClean="0"/>
          </a:p>
          <a:p>
            <a:pPr lvl="1"/>
            <a:r>
              <a:rPr lang="en-US" dirty="0" smtClean="0"/>
              <a:t>Yahoo! </a:t>
            </a:r>
            <a:r>
              <a:rPr lang="en-US" dirty="0" err="1" smtClean="0"/>
              <a:t>BBAuth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Didn’t </a:t>
            </a:r>
            <a:r>
              <a:rPr lang="en-US" dirty="0" err="1" smtClean="0"/>
              <a:t>OpenID</a:t>
            </a:r>
            <a:r>
              <a:rPr lang="en-US" dirty="0" smtClean="0"/>
              <a:t>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067"/>
            <a:ext cx="7704667" cy="1524000"/>
          </a:xfrm>
        </p:spPr>
        <p:txBody>
          <a:bodyPr/>
          <a:lstStyle/>
          <a:p>
            <a:r>
              <a:rPr lang="en-US" dirty="0" smtClean="0"/>
              <a:t>Common question on Stack Overflow and similar sites</a:t>
            </a:r>
          </a:p>
          <a:p>
            <a:r>
              <a:rPr lang="en-US" dirty="0" smtClean="0"/>
              <a:t>Answer: Partially</a:t>
            </a:r>
          </a:p>
          <a:p>
            <a:endParaRPr lang="en-US" dirty="0"/>
          </a:p>
        </p:txBody>
      </p:sp>
      <p:pic>
        <p:nvPicPr>
          <p:cNvPr id="1026" name="Picture 2" descr="File:OpenIDvs.Pseudo-AuthenticationusingOAuth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514600"/>
            <a:ext cx="4343400" cy="3791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33800" y="6248400"/>
            <a:ext cx="359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*Imaged borrowed from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v.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Who is this person?</a:t>
            </a:r>
          </a:p>
          <a:p>
            <a:pPr lvl="1"/>
            <a:r>
              <a:rPr lang="en-US" dirty="0" smtClean="0"/>
              <a:t>Verification of user credentials</a:t>
            </a:r>
          </a:p>
          <a:p>
            <a:pPr lvl="1"/>
            <a:r>
              <a:rPr lang="en-US" dirty="0" smtClean="0"/>
              <a:t>Association of credentials with user data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 What can the person with these credentials do?</a:t>
            </a:r>
          </a:p>
          <a:p>
            <a:r>
              <a:rPr lang="en-US" dirty="0" smtClean="0"/>
              <a:t>By providing my password, exchange is able to verify I am </a:t>
            </a:r>
            <a:r>
              <a:rPr lang="en-US" dirty="0" err="1" smtClean="0">
                <a:hlinkClick r:id="rId2"/>
              </a:rPr>
              <a:t>tstokes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By using the user information associated with </a:t>
            </a:r>
            <a:r>
              <a:rPr lang="en-US" dirty="0" err="1" smtClean="0">
                <a:hlinkClick r:id="rId2"/>
              </a:rPr>
              <a:t>tstokes</a:t>
            </a:r>
            <a:r>
              <a:rPr lang="en-US" dirty="0" smtClean="0"/>
              <a:t>, it is able to authorize me to view my mailbox, but not someone else’s.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22530" name="Picture 2" descr="http://www.ibm.com/developerworks/web/library/wa-oauthsupport/ThreeLeggedOAuthDan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57374"/>
            <a:ext cx="5410200" cy="4467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Signatures – </a:t>
            </a:r>
            <a:r>
              <a:rPr lang="en-US" dirty="0" err="1" smtClean="0"/>
              <a:t>OAuth</a:t>
            </a:r>
            <a:r>
              <a:rPr lang="en-US" dirty="0" smtClean="0"/>
              <a:t> 1.0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allows dynamic determination of algorithm</a:t>
            </a:r>
          </a:p>
          <a:p>
            <a:r>
              <a:rPr lang="en-US" dirty="0" smtClean="0"/>
              <a:t>Nonce</a:t>
            </a:r>
          </a:p>
          <a:p>
            <a:pPr lvl="1"/>
            <a:r>
              <a:rPr lang="en-US" dirty="0" smtClean="0"/>
              <a:t>Unique request identifier</a:t>
            </a:r>
          </a:p>
          <a:p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Allows expiration and re-use of Nonce values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Eric Hammer-</a:t>
            </a:r>
            <a:r>
              <a:rPr lang="en-US" dirty="0" err="1" smtClean="0"/>
              <a:t>Lahav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http://hueniverse.com/oauth/guide/history/</a:t>
            </a:r>
            <a:endParaRPr lang="en-US" dirty="0" smtClean="0"/>
          </a:p>
          <a:p>
            <a:pPr lvl="1"/>
            <a:r>
              <a:rPr lang="en-US" dirty="0" smtClean="0"/>
              <a:t>Primary reference for history of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Wikipedia: </a:t>
            </a:r>
            <a:r>
              <a:rPr lang="en-US" dirty="0" err="1" smtClean="0"/>
              <a:t>OpenID</a:t>
            </a:r>
            <a:r>
              <a:rPr lang="en-US" dirty="0" smtClean="0"/>
              <a:t> vs.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Psuedo</a:t>
            </a:r>
            <a:r>
              <a:rPr lang="en-US" dirty="0" smtClean="0"/>
              <a:t>-Authentication Graphic</a:t>
            </a:r>
          </a:p>
          <a:p>
            <a:pPr lvl="1"/>
            <a:r>
              <a:rPr lang="en-US" dirty="0" smtClean="0">
                <a:hlinkClick r:id="rId3"/>
              </a:rPr>
              <a:t>http://en.wikipedia.org/wiki/File:OpenIDvs.Pseudo-AuthenticationusingOAuth.svg</a:t>
            </a:r>
            <a:endParaRPr lang="en-US" dirty="0" smtClean="0"/>
          </a:p>
          <a:p>
            <a:r>
              <a:rPr lang="en-US" dirty="0" err="1" smtClean="0"/>
              <a:t>OAuth</a:t>
            </a:r>
            <a:r>
              <a:rPr lang="en-US" dirty="0" smtClean="0"/>
              <a:t> Community Site</a:t>
            </a:r>
          </a:p>
          <a:p>
            <a:pPr lvl="1"/>
            <a:r>
              <a:rPr lang="en-US" dirty="0" smtClean="0">
                <a:hlinkClick r:id="rId4"/>
              </a:rPr>
              <a:t>http://oauth.net/</a:t>
            </a:r>
            <a:endParaRPr lang="en-US" dirty="0" smtClean="0"/>
          </a:p>
          <a:p>
            <a:r>
              <a:rPr lang="en-US" dirty="0" smtClean="0"/>
              <a:t>IBM – Three Legged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http://www.ibm.com/developerworks/web/library/wa-oauthsupport/ThreeLeggedOAuthDance.gif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300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OAuth</vt:lpstr>
      <vt:lpstr>Overview</vt:lpstr>
      <vt:lpstr>A Brief History</vt:lpstr>
      <vt:lpstr>Why does it Exist</vt:lpstr>
      <vt:lpstr>Didn’t OpenID Do This?</vt:lpstr>
      <vt:lpstr>Authorization v. Authentication</vt:lpstr>
      <vt:lpstr>How Does it Work?</vt:lpstr>
      <vt:lpstr>Request Security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Travis</dc:creator>
  <cp:lastModifiedBy>Travis</cp:lastModifiedBy>
  <cp:revision>17</cp:revision>
  <dcterms:created xsi:type="dcterms:W3CDTF">2013-11-19T13:23:31Z</dcterms:created>
  <dcterms:modified xsi:type="dcterms:W3CDTF">2018-07-15T03:55:43Z</dcterms:modified>
</cp:coreProperties>
</file>