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2" r:id="rId1"/>
  </p:sldMasterIdLst>
  <p:sldIdLst>
    <p:sldId id="256" r:id="rId2"/>
    <p:sldId id="257" r:id="rId3"/>
    <p:sldId id="263" r:id="rId4"/>
    <p:sldId id="264" r:id="rId5"/>
    <p:sldId id="260" r:id="rId6"/>
    <p:sldId id="265" r:id="rId7"/>
    <p:sldId id="262" r:id="rId8"/>
  </p:sldIdLst>
  <p:sldSz cx="12192000" cy="6858000"/>
  <p:notesSz cx="6858000" cy="9144000"/>
  <p:defaultTextStyle>
    <a:defPPr>
      <a:defRPr lang="fr-BF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F1B4-8C63-4F40-85D6-FAFCDB868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F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D314F-E569-493A-857D-33697DD5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B5B4-4EAA-4623-954C-9C268AAF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3B43-94CC-40C6-A243-52B9783866A3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9C99C-8103-4582-8AE4-E3A4641D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8B8AE-0832-463B-8620-3B0F0AAE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416-C759-4058-9DC0-573D93974106}" type="slidenum">
              <a:rPr lang="fr-BF" smtClean="0"/>
              <a:t>‹#›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17754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91B0-2FFB-4F4C-AF6C-0D19CFF3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F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36C6D-A315-426C-8C4B-81B0EF5FA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FE80-414D-4C15-AD33-5E6EE100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3B43-94CC-40C6-A243-52B9783866A3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1A641-2307-4A57-857C-F9FC4262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F7EE6-9ACB-4BEC-A01D-F98B2CBE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416-C759-4058-9DC0-573D93974106}" type="slidenum">
              <a:rPr lang="fr-BF" smtClean="0"/>
              <a:t>‹#›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75816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D7D56-7FE8-4128-9C95-E0CD111EC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F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D9062-38BA-47CB-BC12-C468CC5BA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00CF-5820-4BBE-8EB0-DF8A30C1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3B43-94CC-40C6-A243-52B9783866A3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5E9B-F67E-4DC9-BB4D-7C9613F9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5819D-5A9E-4E4C-9434-E7D80686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416-C759-4058-9DC0-573D93974106}" type="slidenum">
              <a:rPr lang="fr-BF" smtClean="0"/>
              <a:t>‹#›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92270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34BB-8717-49B4-8B23-1E0FE709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F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B550A-FE90-4948-95FF-19E637074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82D3-80BA-4F3B-8E62-79CFEE25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3B43-94CC-40C6-A243-52B9783866A3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E81EC-2791-4B7C-A3E3-6F210AF5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3A23A-4E4D-4C1F-9501-C93DC805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416-C759-4058-9DC0-573D93974106}" type="slidenum">
              <a:rPr lang="fr-BF" smtClean="0"/>
              <a:t>‹#›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50639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992D-0C68-437C-A10A-70FEDC81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F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CD077-9546-44E4-AFAF-D7A2FF80C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10597-B23A-40B9-B675-5F5B677F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3B43-94CC-40C6-A243-52B9783866A3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593B-34B5-4593-8673-7A2CE443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1A1B-8348-40FC-8303-BFA50733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416-C759-4058-9DC0-573D93974106}" type="slidenum">
              <a:rPr lang="fr-BF" smtClean="0"/>
              <a:t>‹#›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28414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FAF1-FCD9-4998-8DA5-FD7CDD35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F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0444-CA0B-4798-96F8-1515C4F7E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F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5CBB6-C121-469E-93C9-7C6306AE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F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762E5-0D4A-4836-A0CC-AC26B997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3B43-94CC-40C6-A243-52B9783866A3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8B47F-B4C7-499E-BEA9-7D9704EF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0312A-069A-4A0C-945D-AAD113F7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416-C759-4058-9DC0-573D93974106}" type="slidenum">
              <a:rPr lang="fr-BF" smtClean="0"/>
              <a:t>‹#›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64987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5972-6949-4396-A3C3-F361C374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F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ABE-A78E-4F8F-AF4A-3DEBE8B62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5BC13-D6CF-4218-9CDC-717F9B4EA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F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22FEF-0D58-40AF-B2EB-CDC40C690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5CD98-976E-4775-8E48-49525FE84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F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96163-16E1-4A84-911C-14C9074A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3B43-94CC-40C6-A243-52B9783866A3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EC067-EF85-44C5-B58A-6E0ED63F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F3C6E-C91A-4772-B3AB-70CA4A4B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416-C759-4058-9DC0-573D93974106}" type="slidenum">
              <a:rPr lang="fr-BF" smtClean="0"/>
              <a:t>‹#›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9319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7215-BDF2-4D3E-A464-D6E8A6BC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F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529FB-99FA-4F77-9460-AB1E588A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3B43-94CC-40C6-A243-52B9783866A3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9A9A8-3ABE-4260-8D5B-3548E548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4C33B-3C69-4E28-B711-B785B0CA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416-C759-4058-9DC0-573D93974106}" type="slidenum">
              <a:rPr lang="fr-BF" smtClean="0"/>
              <a:t>‹#›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9564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AE08F-D716-4791-BC55-268CDD15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3B43-94CC-40C6-A243-52B9783866A3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C4E3F-48C7-44AA-B7A3-5494BCAC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D278D-B3DA-490F-86B8-290C7FBF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416-C759-4058-9DC0-573D93974106}" type="slidenum">
              <a:rPr lang="fr-BF" smtClean="0"/>
              <a:t>‹#›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70866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692F-0711-4093-9B1D-98802533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F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3F65-683D-4E9D-A1FB-4DBCB6D3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F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342FB-FCEA-48BE-B94A-5BBF60ECD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BC180-7523-45D0-82BE-78A9AEAD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3B43-94CC-40C6-A243-52B9783866A3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C2C60-8719-4CBA-8D23-E4C6A215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F00EB-7F6E-4EEC-BF10-FCDBB687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416-C759-4058-9DC0-573D93974106}" type="slidenum">
              <a:rPr lang="fr-BF" smtClean="0"/>
              <a:t>‹#›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59821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ED95-CD64-4EA6-94F1-E5D6C8FA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F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B276E-FBDC-4063-BD77-05893BB4B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F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B9DC0-79CE-43DF-BEA7-B20600098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DE507-837B-4C00-AFA6-DCFC7B03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3B43-94CC-40C6-A243-52B9783866A3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B2D2E-F94F-4A26-8BFB-207C1210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4532F-1246-4505-A7B2-11856D6F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416-C759-4058-9DC0-573D93974106}" type="slidenum">
              <a:rPr lang="fr-BF" smtClean="0"/>
              <a:t>‹#›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6383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59786-083C-4BCE-8DE4-22E3C8A1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F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15D77-358D-40E8-87FE-59C35479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1D2A9-AF3E-42F4-8757-153F69CD0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3B43-94CC-40C6-A243-52B9783866A3}" type="datetimeFigureOut">
              <a:rPr lang="fr-BF" smtClean="0"/>
              <a:t>06/03/2023</a:t>
            </a:fld>
            <a:endParaRPr lang="fr-B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1FA4-B350-4C08-A6D2-4C6CB6E60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976EA-971E-48C7-AAF0-B7B774B43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E416-C759-4058-9DC0-573D93974106}" type="slidenum">
              <a:rPr lang="fr-BF" smtClean="0"/>
              <a:t>‹#›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2900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BF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FE44-F99A-4A81-8E96-7EBD9E81D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i="1" dirty="0"/>
              <a:t>Présentation explicative de la </a:t>
            </a:r>
            <a:br>
              <a:rPr lang="fr-FR" b="1" i="1" dirty="0"/>
            </a:br>
            <a:r>
              <a:rPr lang="fr-FR" b="1" i="1" dirty="0"/>
              <a:t>réalisation de la maquette</a:t>
            </a:r>
            <a:endParaRPr lang="fr-BF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61F4E-4140-4D82-A0C2-8F8734472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2337047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91FF89A0-A5C8-464C-A90F-13A7DD8643EB}"/>
              </a:ext>
            </a:extLst>
          </p:cNvPr>
          <p:cNvSpPr/>
          <p:nvPr/>
        </p:nvSpPr>
        <p:spPr>
          <a:xfrm>
            <a:off x="5115338" y="670964"/>
            <a:ext cx="3869635" cy="6187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B1CCD-A1F4-4BA1-8EBA-1AC86B71FF46}"/>
              </a:ext>
            </a:extLst>
          </p:cNvPr>
          <p:cNvSpPr/>
          <p:nvPr/>
        </p:nvSpPr>
        <p:spPr>
          <a:xfrm>
            <a:off x="6202017" y="1895060"/>
            <a:ext cx="1696278" cy="66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Sectionnement </a:t>
            </a:r>
            <a:endParaRPr lang="fr-BF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E71646-9324-4305-8AAC-1338842037A5}"/>
              </a:ext>
            </a:extLst>
          </p:cNvPr>
          <p:cNvSpPr/>
          <p:nvPr/>
        </p:nvSpPr>
        <p:spPr>
          <a:xfrm>
            <a:off x="6202017" y="2822710"/>
            <a:ext cx="1696278" cy="80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Insertion des différentes images</a:t>
            </a:r>
            <a:endParaRPr lang="fr-BF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96852-567C-4708-94A6-4961F5815B7C}"/>
              </a:ext>
            </a:extLst>
          </p:cNvPr>
          <p:cNvSpPr/>
          <p:nvPr/>
        </p:nvSpPr>
        <p:spPr>
          <a:xfrm>
            <a:off x="6202017" y="1219200"/>
            <a:ext cx="1789044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Choix de la taille de la maquette</a:t>
            </a:r>
            <a:endParaRPr lang="fr-BF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95B642-0319-4704-A596-AD1DE6C09C80}"/>
              </a:ext>
            </a:extLst>
          </p:cNvPr>
          <p:cNvSpPr/>
          <p:nvPr/>
        </p:nvSpPr>
        <p:spPr>
          <a:xfrm>
            <a:off x="6202017" y="3889512"/>
            <a:ext cx="1656522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Insertion des textes</a:t>
            </a:r>
            <a:endParaRPr lang="fr-BF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DB37DE-271E-4E7C-AC31-693FBA0F2311}"/>
              </a:ext>
            </a:extLst>
          </p:cNvPr>
          <p:cNvSpPr/>
          <p:nvPr/>
        </p:nvSpPr>
        <p:spPr>
          <a:xfrm>
            <a:off x="6202017" y="4552123"/>
            <a:ext cx="1881809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Travail final</a:t>
            </a: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1099804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37F3-8080-4218-AFC0-8ED637A9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fr-FR" sz="4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Choix de la taille</a:t>
            </a:r>
            <a:endParaRPr lang="fr-BF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664802F-7606-4549-A17C-650705704A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r="39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E1A40-FA94-4125-9630-2A9AE0BDD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000" b="1" dirty="0"/>
              <a:t>Format web 1920</a:t>
            </a:r>
          </a:p>
          <a:p>
            <a:r>
              <a:rPr lang="fr-FR" dirty="0"/>
              <a:t>Avec LE format web 1920, il est possible d’adapter des tailles à nos cadres.</a:t>
            </a:r>
          </a:p>
          <a:p>
            <a:r>
              <a:rPr lang="fr-FR" dirty="0"/>
              <a:t> Nous avons affecté la taille 1440*4233 au cadre de notre maquette.</a:t>
            </a:r>
          </a:p>
          <a:p>
            <a:r>
              <a:rPr lang="fr-FR" dirty="0"/>
              <a:t> </a:t>
            </a:r>
          </a:p>
          <a:p>
            <a:endParaRPr lang="fr-BF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5F3C7D6-81D0-4CE1-872D-BA789D85A73C}"/>
              </a:ext>
            </a:extLst>
          </p:cNvPr>
          <p:cNvSpPr txBox="1">
            <a:spLocks/>
          </p:cNvSpPr>
          <p:nvPr/>
        </p:nvSpPr>
        <p:spPr>
          <a:xfrm>
            <a:off x="5180012" y="992187"/>
            <a:ext cx="6172200" cy="487362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48706820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EA6B-F946-42BD-8556-DDFACA91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Sectionnement</a:t>
            </a:r>
            <a:endParaRPr lang="fr-BF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5619816-A645-4B5B-9ABE-1C26A2B83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0323" y="987425"/>
            <a:ext cx="165793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9E464-92E2-4E81-8B5C-E282CE8A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cette étape, Nous avons sectionné toutes les différentes parties de la maquette avec des carrés et des </a:t>
            </a: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élipses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,en y ajoutant les couleurs en attendant de </a:t>
            </a: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proceder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à la suite.</a:t>
            </a:r>
            <a:endParaRPr kumimoji="0" lang="fr-BF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225410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D7D5-F214-4C23-9130-F45D6180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des différentes images et icones</a:t>
            </a:r>
            <a:endParaRPr lang="fr-BF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D83B-3ACC-4DEB-B1D9-6BE1EC5E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31" y="1825625"/>
            <a:ext cx="10515600" cy="4351338"/>
          </a:xfrm>
        </p:spPr>
        <p:txBody>
          <a:bodyPr/>
          <a:lstStyle/>
          <a:p>
            <a:r>
              <a:rPr lang="fr-FR" dirty="0"/>
              <a:t>L’insertion des images, consiste à copier des images pas forcement identiques à celles qui se trouvent sur la maquette, et les coller dans les différents carrés qui étaient tracés  en fonction de leur position sur l’ancienne maquette</a:t>
            </a:r>
          </a:p>
          <a:p>
            <a:r>
              <a:rPr lang="fr-FR" dirty="0"/>
              <a:t>Les icones ont été copiées sur le logiciel PICHON et placées également au niveau des différents </a:t>
            </a:r>
            <a:r>
              <a:rPr lang="fr-FR" dirty="0" err="1"/>
              <a:t>élipses</a:t>
            </a:r>
            <a:r>
              <a:rPr lang="fr-FR" dirty="0"/>
              <a:t> déjà crées et coloriés</a:t>
            </a: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35992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8061-A565-456B-B5A5-005D497F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des différents textes</a:t>
            </a:r>
            <a:endParaRPr lang="fr-BF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19DB-BEE8-48A8-9AD9-633F97FA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textes ont été appliqués avec les différentes polices,  formats et  couleurs adaptés</a:t>
            </a: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12249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0EAD-DC38-4DB7-92C5-E7E2A625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TRAVAIL FINAL</a:t>
            </a:r>
            <a:endParaRPr lang="fr-BF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1073AE-DFF4-4B28-A252-5E5E0C7E9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9670" y="76561"/>
            <a:ext cx="2451651" cy="59796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4C834-F1F5-4002-A206-E5BAEFC55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97300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184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Présentation explicative de la  réalisation de la maquette</vt:lpstr>
      <vt:lpstr>PowerPoint Presentation</vt:lpstr>
      <vt:lpstr>Choix de la taille</vt:lpstr>
      <vt:lpstr>Sectionnement</vt:lpstr>
      <vt:lpstr>Insertion des différentes images et icones</vt:lpstr>
      <vt:lpstr>Insertion des différents textes</vt:lpstr>
      <vt:lpstr>TRAVAIL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explicative de la  réalisation de la maquette</dc:title>
  <dc:creator>PC</dc:creator>
  <cp:lastModifiedBy>PC</cp:lastModifiedBy>
  <cp:revision>18</cp:revision>
  <dcterms:created xsi:type="dcterms:W3CDTF">2023-03-02T22:42:41Z</dcterms:created>
  <dcterms:modified xsi:type="dcterms:W3CDTF">2023-03-06T12:11:20Z</dcterms:modified>
</cp:coreProperties>
</file>