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604A71-FD6B-E2C8-ACA2-5590477B9523}" v="1" dt="2020-12-19T19:18:08.589"/>
    <p1510:client id="{C3875C32-B83C-095A-62B5-379598AF259D}" v="30" dt="2020-12-19T19:15:32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7"/>
    <p:restoredTop sz="94674"/>
  </p:normalViewPr>
  <p:slideViewPr>
    <p:cSldViewPr snapToGrid="0" snapToObjects="1">
      <p:cViewPr varScale="1">
        <p:scale>
          <a:sx n="115" d="100"/>
          <a:sy n="115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e40f78a2-1bdb-4afd-96fe-653b0d775fda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app.powerbi.com/groups/me/reports/e40f78a2-1bdb-4afd-96fe-653b0d775fda/ReportSection?pbi_source=PowerPoint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810584" y="2982149"/>
            <a:ext cx="6314017" cy="6000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algn="l"/>
            <a:r>
              <a:rPr lang="en-US" dirty="0">
                <a:solidFill>
                  <a:srgbClr val="F3C910"/>
                </a:solidFill>
                <a:latin typeface="Segoe UI Light"/>
                <a:cs typeface="Segoe UI Light"/>
              </a:rPr>
              <a:t>Informe COVID en España</a:t>
            </a:r>
            <a:endParaRPr lang="en-US" dirty="0">
              <a:solidFill>
                <a:srgbClr val="F3C910"/>
              </a:solidFill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12/19/2020 8:13:50 PM Romance Standard Time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12/19/2020 8:10:05 PM Romance Standard Time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9A0EAB-55B3-4DD1-9AC3-24BB5509EE96}"/>
              </a:ext>
            </a:extLst>
          </p:cNvPr>
          <p:cNvSpPr txBox="1"/>
          <p:nvPr/>
        </p:nvSpPr>
        <p:spPr>
          <a:xfrm>
            <a:off x="718752" y="4250723"/>
            <a:ext cx="32477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Luis Antonio Ortega Andrés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r>
              <a:rPr lang="en-US" dirty="0">
                <a:solidFill>
                  <a:schemeClr val="bg1"/>
                </a:solidFill>
              </a:rPr>
              <a:t>Antonio </a:t>
            </a:r>
            <a:r>
              <a:rPr lang="en-US" dirty="0" err="1">
                <a:solidFill>
                  <a:schemeClr val="bg1"/>
                </a:solidFill>
              </a:rPr>
              <a:t>Coín</a:t>
            </a:r>
            <a:r>
              <a:rPr lang="en-US" dirty="0">
                <a:solidFill>
                  <a:schemeClr val="bg1"/>
                </a:solidFill>
              </a:rPr>
              <a:t> Castro</a:t>
            </a:r>
            <a:endParaRPr lang="en-US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0"/>
            <a:ext cx="11858625" cy="6858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27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Custom Design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revision>10</cp:revision>
  <dcterms:created xsi:type="dcterms:W3CDTF">2016-09-04T11:54:55Z</dcterms:created>
  <dcterms:modified xsi:type="dcterms:W3CDTF">2020-12-19T19:20:06Z</dcterms:modified>
</cp:coreProperties>
</file>