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6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8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9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3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7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9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6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3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7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1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DD8E0ED-CF62-4469-AB6B-F138C036E1B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E96C089-13FB-4E1B-8D50-063E4043B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61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3C5F-D46E-4A65-99E4-EC4C2CE86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L6 Group 4 – Pitch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0A9D-CAA8-4EFB-A7E0-D769D313D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Oliver Chamberlain</a:t>
            </a:r>
          </a:p>
          <a:p>
            <a:r>
              <a:rPr lang="en-GB" sz="2400" dirty="0"/>
              <a:t>Daniel Jamieson</a:t>
            </a:r>
          </a:p>
          <a:p>
            <a:r>
              <a:rPr lang="en-GB" sz="2400" dirty="0"/>
              <a:t>Ross Warren</a:t>
            </a:r>
          </a:p>
          <a:p>
            <a:r>
              <a:rPr lang="en-GB" sz="2400" dirty="0"/>
              <a:t>Douglas Simpson</a:t>
            </a:r>
          </a:p>
        </p:txBody>
      </p:sp>
    </p:spTree>
    <p:extLst>
      <p:ext uri="{BB962C8B-B14F-4D97-AF65-F5344CB8AC3E}">
        <p14:creationId xmlns:p14="http://schemas.microsoft.com/office/powerpoint/2010/main" val="243588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CC0-CBD3-4F19-8B4F-D56FE730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(Colonists)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D4D70-8C0B-4F37-8256-8BC8C0435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32" r="93661">
                        <a14:foregroundMark x1="13713" y1="71200" x2="13713" y2="71200"/>
                        <a14:foregroundMark x1="16041" y1="69200" x2="16041" y2="69200"/>
                        <a14:foregroundMark x1="21475" y1="69600" x2="23157" y2="70800"/>
                        <a14:foregroundMark x1="20440" y1="69600" x2="20181" y2="69600"/>
                        <a14:foregroundMark x1="10867" y1="28800" x2="12290" y2="23200"/>
                        <a14:foregroundMark x1="16429" y1="22000" x2="14489" y2="20800"/>
                        <a14:foregroundMark x1="13842" y1="21200" x2="12160" y2="21200"/>
                        <a14:foregroundMark x1="11514" y1="21600" x2="10608" y2="33200"/>
                        <a14:foregroundMark x1="13195" y1="20800" x2="13842" y2="20800"/>
                        <a14:foregroundMark x1="13325" y1="20800" x2="16041" y2="21200"/>
                        <a14:foregroundMark x1="28849" y1="23200" x2="34799" y2="31600"/>
                        <a14:foregroundMark x1="34799" y1="31600" x2="34670" y2="51600"/>
                        <a14:foregroundMark x1="34670" y1="51600" x2="31307" y2="46800"/>
                        <a14:foregroundMark x1="40880" y1="28400" x2="46054" y2="66400"/>
                        <a14:foregroundMark x1="46054" y1="66400" x2="40880" y2="58400"/>
                        <a14:foregroundMark x1="29884" y1="32400" x2="30401" y2="32400"/>
                        <a14:foregroundMark x1="43467" y1="31600" x2="44373" y2="32000"/>
                        <a14:foregroundMark x1="42691" y1="39200" x2="42432" y2="56000"/>
                        <a14:foregroundMark x1="42432" y1="73600" x2="43338" y2="73600"/>
                        <a14:foregroundMark x1="43855" y1="74400" x2="45796" y2="70800"/>
                        <a14:foregroundMark x1="46701" y1="63200" x2="44373" y2="56400"/>
                        <a14:foregroundMark x1="46442" y1="42000" x2="46572" y2="47200"/>
                        <a14:foregroundMark x1="40233" y1="42400" x2="40880" y2="66400"/>
                        <a14:foregroundMark x1="31307" y1="72800" x2="31307" y2="72800"/>
                        <a14:foregroundMark x1="33376" y1="73600" x2="33376" y2="73600"/>
                        <a14:foregroundMark x1="15783" y1="69200" x2="14877" y2="68800"/>
                        <a14:foregroundMark x1="12160" y1="69200" x2="12160" y2="69200"/>
                        <a14:foregroundMark x1="11772" y1="69200" x2="11772" y2="69200"/>
                        <a14:foregroundMark x1="11514" y1="68800" x2="11514" y2="68800"/>
                        <a14:foregroundMark x1="30789" y1="73200" x2="30789" y2="73200"/>
                        <a14:foregroundMark x1="46572" y1="42000" x2="46184" y2="59600"/>
                        <a14:foregroundMark x1="51746" y1="30400" x2="57697" y2="67600"/>
                        <a14:foregroundMark x1="57697" y1="67600" x2="54851" y2="48400"/>
                        <a14:foregroundMark x1="54851" y1="48400" x2="54851" y2="44800"/>
                        <a14:foregroundMark x1="52781" y1="40800" x2="52393" y2="56000"/>
                        <a14:foregroundMark x1="56921" y1="48400" x2="57697" y2="50400"/>
                        <a14:foregroundMark x1="58732" y1="66400" x2="58732" y2="66400"/>
                        <a14:foregroundMark x1="50970" y1="65600" x2="51617" y2="66800"/>
                        <a14:foregroundMark x1="65589" y1="22400" x2="67529" y2="75600"/>
                        <a14:foregroundMark x1="62225" y1="59600" x2="63907" y2="55200"/>
                        <a14:foregroundMark x1="63907" y1="49200" x2="64295" y2="41200"/>
                        <a14:foregroundMark x1="68176" y1="28800" x2="68952" y2="31200"/>
                        <a14:foregroundMark x1="54981" y1="33600" x2="53816" y2="32400"/>
                        <a14:foregroundMark x1="57050" y1="32000" x2="57050" y2="32000"/>
                        <a14:foregroundMark x1="68952" y1="56400" x2="69599" y2="66000"/>
                        <a14:foregroundMark x1="72574" y1="63600" x2="76197" y2="46400"/>
                        <a14:foregroundMark x1="76197" y1="46400" x2="75162" y2="26400"/>
                        <a14:foregroundMark x1="75162" y1="26400" x2="81630" y2="22800"/>
                        <a14:foregroundMark x1="81630" y1="22800" x2="80078" y2="43200"/>
                        <a14:foregroundMark x1="80078" y1="43200" x2="80724" y2="64000"/>
                        <a14:foregroundMark x1="80724" y1="64000" x2="76067" y2="73600"/>
                        <a14:foregroundMark x1="78913" y1="75600" x2="79172" y2="76800"/>
                        <a14:foregroundMark x1="88486" y1="41600" x2="92885" y2="27200"/>
                        <a14:foregroundMark x1="92885" y1="27200" x2="90427" y2="68400"/>
                        <a14:foregroundMark x1="90427" y1="68400" x2="89392" y2="70400"/>
                        <a14:foregroundMark x1="93661" y1="26400" x2="93661" y2="34000"/>
                        <a14:foregroundMark x1="88228" y1="74800" x2="89263" y2="79600"/>
                        <a14:foregroundMark x1="79172" y1="77600" x2="79172" y2="77600"/>
                        <a14:foregroundMark x1="80078" y1="76800" x2="80078" y2="76800"/>
                        <a14:foregroundMark x1="69340" y1="58400" x2="68305" y2="40000"/>
                        <a14:foregroundMark x1="69082" y1="40800" x2="69211" y2="42800"/>
                        <a14:foregroundMark x1="63519" y1="69600" x2="63131" y2="69600"/>
                        <a14:foregroundMark x1="63907" y1="74000" x2="67141" y2="74800"/>
                        <a14:foregroundMark x1="64036" y1="75600" x2="64036" y2="75600"/>
                        <a14:foregroundMark x1="87193" y1="79200" x2="87193" y2="79200"/>
                        <a14:foregroundMark x1="90556" y1="78800" x2="90556" y2="78800"/>
                        <a14:backgroundMark x1="19276" y1="40400" x2="19146" y2="42400"/>
                        <a14:backgroundMark x1="30752" y1="18721" x2="37516" y2="18000"/>
                        <a14:backgroundMark x1="37516" y1="18000" x2="37646" y2="18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64017"/>
            <a:ext cx="11894837" cy="38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7C1D-929E-41D8-9800-EA10C93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(Buildings)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18095-D0B5-4405-91C8-A04D58F0E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1" b="93585" l="1767" r="93640">
                        <a14:foregroundMark x1="44170" y1="8679" x2="31449" y2="8679"/>
                        <a14:foregroundMark x1="32862" y1="4528" x2="48057" y2="5660"/>
                        <a14:foregroundMark x1="90813" y1="76226" x2="36042" y2="90943"/>
                        <a14:foregroundMark x1="36042" y1="90943" x2="6714" y2="65660"/>
                        <a14:foregroundMark x1="6714" y1="65660" x2="10247" y2="60000"/>
                        <a14:foregroundMark x1="1767" y1="66038" x2="5300" y2="66038"/>
                        <a14:foregroundMark x1="33922" y1="90943" x2="39223" y2="93962"/>
                        <a14:foregroundMark x1="93640" y1="77358" x2="93640" y2="77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66" y="1690688"/>
            <a:ext cx="2695951" cy="2524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971FA5-5C4F-41BD-A944-EAA959093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97" b="92790" l="2933" r="96481">
                        <a14:foregroundMark x1="52199" y1="7210" x2="52786" y2="11912"/>
                        <a14:foregroundMark x1="43402" y1="86520" x2="58944" y2="87461"/>
                        <a14:foregroundMark x1="58944" y1="87461" x2="75660" y2="80564"/>
                        <a14:foregroundMark x1="75660" y1="80564" x2="96774" y2="63636"/>
                        <a14:foregroundMark x1="49267" y1="92790" x2="59238" y2="92476"/>
                        <a14:foregroundMark x1="15543" y1="56113" x2="14370" y2="65831"/>
                        <a14:foregroundMark x1="12903" y1="52351" x2="2933" y2="63950"/>
                        <a14:foregroundMark x1="2933" y1="63950" x2="12903" y2="677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477"/>
            <a:ext cx="3248478" cy="3038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01087-6461-4275-A63F-A3C52B9AB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56" b="89933" l="3741" r="91272">
                        <a14:foregroundMark x1="44389" y1="6040" x2="48130" y2="10738"/>
                        <a14:foregroundMark x1="47382" y1="7047" x2="45885" y2="3691"/>
                        <a14:foregroundMark x1="12968" y1="27517" x2="7731" y2="42953"/>
                        <a14:foregroundMark x1="7731" y1="42953" x2="9975" y2="76174"/>
                        <a14:foregroundMark x1="37406" y1="86242" x2="42394" y2="84228"/>
                        <a14:foregroundMark x1="42145" y1="80872" x2="38404" y2="75503"/>
                        <a14:foregroundMark x1="76060" y1="90604" x2="89027" y2="87248"/>
                        <a14:foregroundMark x1="89027" y1="87248" x2="91272" y2="75168"/>
                        <a14:foregroundMark x1="14713" y1="60403" x2="12469" y2="63423"/>
                        <a14:foregroundMark x1="5237" y1="35235" x2="3741" y2="348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05" y="1533504"/>
            <a:ext cx="3820058" cy="2838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9EC86-AA1D-4D8D-AF66-F8C70F1F7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93016" l="6098" r="93902">
                        <a14:foregroundMark x1="31707" y1="6984" x2="33740" y2="9206"/>
                        <a14:foregroundMark x1="86585" y1="35873" x2="91463" y2="68889"/>
                        <a14:foregroundMark x1="91463" y1="68889" x2="86992" y2="79048"/>
                        <a14:foregroundMark x1="38618" y1="90794" x2="28455" y2="74921"/>
                        <a14:foregroundMark x1="28455" y1="74921" x2="8537" y2="71111"/>
                        <a14:foregroundMark x1="8537" y1="71111" x2="22764" y2="38730"/>
                        <a14:foregroundMark x1="28862" y1="84444" x2="43902" y2="92063"/>
                        <a14:foregroundMark x1="32927" y1="37778" x2="18699" y2="49524"/>
                        <a14:foregroundMark x1="18699" y1="49524" x2="18699" y2="66984"/>
                        <a14:foregroundMark x1="18699" y1="66984" x2="30488" y2="80952"/>
                        <a14:foregroundMark x1="30488" y1="80952" x2="31301" y2="80952"/>
                        <a14:foregroundMark x1="6911" y1="60317" x2="6098" y2="60317"/>
                        <a14:foregroundMark x1="21138" y1="61587" x2="32927" y2="67937"/>
                        <a14:foregroundMark x1="36992" y1="88254" x2="45122" y2="93333"/>
                        <a14:foregroundMark x1="93902" y1="38095" x2="93902" y2="38095"/>
                        <a14:foregroundMark x1="23171" y1="88254" x2="28455" y2="92063"/>
                        <a14:foregroundMark x1="91870" y1="86349" x2="93089" y2="6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0" y="4040331"/>
            <a:ext cx="2343477" cy="3000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F69F3-350A-4278-9DE4-58C6F5246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37" b="93385" l="4196" r="94406">
                        <a14:foregroundMark x1="30769" y1="7393" x2="41608" y2="10117"/>
                        <a14:foregroundMark x1="84266" y1="27626" x2="88811" y2="47471"/>
                        <a14:foregroundMark x1="88811" y1="47471" x2="85664" y2="53307"/>
                        <a14:foregroundMark x1="90559" y1="52140" x2="89161" y2="21401"/>
                        <a14:foregroundMark x1="90909" y1="36576" x2="94406" y2="50195"/>
                        <a14:foregroundMark x1="87413" y1="58755" x2="83566" y2="66926"/>
                        <a14:foregroundMark x1="66783" y1="85214" x2="69930" y2="92607"/>
                        <a14:foregroundMark x1="69231" y1="83268" x2="59091" y2="76265"/>
                        <a14:foregroundMark x1="62587" y1="81712" x2="59441" y2="85992"/>
                        <a14:foregroundMark x1="64336" y1="93385" x2="62238" y2="92996"/>
                        <a14:foregroundMark x1="87762" y1="66537" x2="83566" y2="69261"/>
                        <a14:foregroundMark x1="36014" y1="83658" x2="32517" y2="84825"/>
                        <a14:foregroundMark x1="50350" y1="78210" x2="59790" y2="81712"/>
                        <a14:foregroundMark x1="18182" y1="68482" x2="4545" y2="69261"/>
                        <a14:foregroundMark x1="33217" y1="8171" x2="23776" y2="26070"/>
                        <a14:foregroundMark x1="23776" y1="26070" x2="54196" y2="36576"/>
                        <a14:foregroundMark x1="41958" y1="28016" x2="65035" y2="36965"/>
                        <a14:foregroundMark x1="48252" y1="35409" x2="52797" y2="45136"/>
                        <a14:foregroundMark x1="73776" y1="51751" x2="78322" y2="70428"/>
                        <a14:foregroundMark x1="78322" y1="70428" x2="77273" y2="74708"/>
                        <a14:foregroundMark x1="75175" y1="80156" x2="75175" y2="86381"/>
                        <a14:foregroundMark x1="68182" y1="17510" x2="67133" y2="14786"/>
                        <a14:foregroundMark x1="67133" y1="15175" x2="67133" y2="15175"/>
                        <a14:foregroundMark x1="77273" y1="16732" x2="82867" y2="20233"/>
                        <a14:foregroundMark x1="65734" y1="15953" x2="58042" y2="12062"/>
                        <a14:foregroundMark x1="52797" y1="11284" x2="33916" y2="5837"/>
                        <a14:foregroundMark x1="92657" y1="54864" x2="72727" y2="88327"/>
                        <a14:foregroundMark x1="72727" y1="88327" x2="54895" y2="93385"/>
                        <a14:foregroundMark x1="54895" y1="93385" x2="16783" y2="83268"/>
                        <a14:foregroundMark x1="16783" y1="83268" x2="15734" y2="80934"/>
                        <a14:foregroundMark x1="25175" y1="85214" x2="7343" y2="77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78" y="4285535"/>
            <a:ext cx="2724530" cy="244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EE192-C326-463F-92D4-4F6EF7AD24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435" b="89493" l="7037" r="93704">
                        <a14:foregroundMark x1="29259" y1="11232" x2="18889" y2="13043"/>
                        <a14:foregroundMark x1="82593" y1="37319" x2="90000" y2="54710"/>
                        <a14:foregroundMark x1="90000" y1="54710" x2="79630" y2="69928"/>
                        <a14:foregroundMark x1="79630" y1="69928" x2="61111" y2="73188"/>
                        <a14:foregroundMark x1="69630" y1="86594" x2="75556" y2="68116"/>
                        <a14:foregroundMark x1="75556" y1="68116" x2="75556" y2="66304"/>
                        <a14:foregroundMark x1="91111" y1="61232" x2="94444" y2="42029"/>
                        <a14:foregroundMark x1="94444" y1="42029" x2="93704" y2="36957"/>
                        <a14:foregroundMark x1="22222" y1="5797" x2="8148" y2="51087"/>
                        <a14:foregroundMark x1="51481" y1="74638" x2="64444" y2="58696"/>
                        <a14:foregroundMark x1="64444" y1="58696" x2="59630" y2="44928"/>
                        <a14:foregroundMark x1="81481" y1="35507" x2="90000" y2="52174"/>
                        <a14:foregroundMark x1="90000" y1="52174" x2="84074" y2="71739"/>
                        <a14:foregroundMark x1="83704" y1="76812" x2="83333" y2="39130"/>
                        <a14:foregroundMark x1="92222" y1="38768" x2="79259" y2="28261"/>
                        <a14:foregroundMark x1="58519" y1="51449" x2="54815" y2="70290"/>
                        <a14:foregroundMark x1="54815" y1="70290" x2="57407" y2="78986"/>
                        <a14:foregroundMark x1="44074" y1="81884" x2="7037" y2="63768"/>
                        <a14:foregroundMark x1="45926" y1="76449" x2="41111" y2="70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379" y="4228733"/>
            <a:ext cx="257210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55AF-E68C-48E8-9812-1DB31217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(Monsters)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54E7-3596-4A2F-B549-C28F6CB4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48C5F-9457-446B-9693-672F7C9CF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t="45949" r="59745" b="23296"/>
          <a:stretch/>
        </p:blipFill>
        <p:spPr>
          <a:xfrm>
            <a:off x="176463" y="1884317"/>
            <a:ext cx="5678905" cy="4014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38D50-ACFD-4953-84A6-EEC58CAA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5" b="24765"/>
          <a:stretch/>
        </p:blipFill>
        <p:spPr>
          <a:xfrm>
            <a:off x="5919537" y="1898242"/>
            <a:ext cx="6096000" cy="40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5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1350-ED45-4E8F-B247-C8F33DB47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E3B934-E4C8-4052-9213-5625FC808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09C8-013C-4E39-8458-0751284C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C735-9246-4E65-9225-AE81BCD7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Game of emergence</a:t>
            </a:r>
          </a:p>
          <a:p>
            <a:endParaRPr lang="en-GB" sz="2800" dirty="0"/>
          </a:p>
          <a:p>
            <a:r>
              <a:rPr lang="en-GB" sz="2800" dirty="0"/>
              <a:t>Multiple Solutions</a:t>
            </a:r>
          </a:p>
          <a:p>
            <a:endParaRPr lang="en-GB" sz="2800" dirty="0"/>
          </a:p>
          <a:p>
            <a:r>
              <a:rPr lang="en-GB" sz="2800" dirty="0"/>
              <a:t>Single player</a:t>
            </a:r>
          </a:p>
          <a:p>
            <a:endParaRPr lang="en-GB" sz="2800" dirty="0"/>
          </a:p>
          <a:p>
            <a:r>
              <a:rPr lang="en-GB" sz="2800" dirty="0"/>
              <a:t>PC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2A134-D3E4-4898-8709-C9060A963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73" y="1979023"/>
            <a:ext cx="7522550" cy="42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CBBF-161E-4585-8D7C-5BBD8FD2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Demographic/Psychographic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9275-A8D1-43BD-945F-3E882A08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Males</a:t>
            </a:r>
          </a:p>
          <a:p>
            <a:endParaRPr lang="en-GB" sz="2800" dirty="0"/>
          </a:p>
          <a:p>
            <a:r>
              <a:rPr lang="en-GB" sz="2800" dirty="0"/>
              <a:t>Aged 15-25</a:t>
            </a:r>
          </a:p>
          <a:p>
            <a:endParaRPr lang="en-GB" sz="2800" dirty="0"/>
          </a:p>
          <a:p>
            <a:r>
              <a:rPr lang="en-GB" sz="2800" dirty="0"/>
              <a:t>Students</a:t>
            </a:r>
          </a:p>
          <a:p>
            <a:endParaRPr lang="en-GB" sz="2800" dirty="0"/>
          </a:p>
          <a:p>
            <a:r>
              <a:rPr lang="en-GB" sz="2800" dirty="0"/>
              <a:t>Management/ City simulation game</a:t>
            </a:r>
          </a:p>
        </p:txBody>
      </p:sp>
      <p:pic>
        <p:nvPicPr>
          <p:cNvPr id="4" name="Picture 2" descr="http://trends.e-strategyblog.com/wp-content/uploads/2015/07/188989.gif">
            <a:extLst>
              <a:ext uri="{FF2B5EF4-FFF2-40B4-BE49-F238E27FC236}">
                <a16:creationId xmlns:a16="http://schemas.microsoft.com/office/drawing/2014/main" id="{25B800E5-3EEF-44C2-9CF3-F7F613D1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05" y="1445800"/>
            <a:ext cx="5405349" cy="39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0653-B12B-496D-9E54-0C939D4E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Monster 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7BAE-6C75-468A-9337-D3B75698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Colony Simulation</a:t>
            </a:r>
          </a:p>
          <a:p>
            <a:endParaRPr lang="en-GB" sz="2800" dirty="0"/>
          </a:p>
          <a:p>
            <a:r>
              <a:rPr lang="en-GB" sz="2800" dirty="0"/>
              <a:t>Resource Management</a:t>
            </a:r>
          </a:p>
          <a:p>
            <a:endParaRPr lang="en-GB" sz="2800" dirty="0"/>
          </a:p>
          <a:p>
            <a:r>
              <a:rPr lang="en-GB" sz="2800" dirty="0"/>
              <a:t>Overhead Camera</a:t>
            </a:r>
          </a:p>
          <a:p>
            <a:endParaRPr lang="en-GB" sz="2800" dirty="0"/>
          </a:p>
          <a:p>
            <a:r>
              <a:rPr lang="en-GB" sz="2800" dirty="0"/>
              <a:t>Survive and Expand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BB71A-6395-4DB8-83A3-1590576D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549" y="2011680"/>
            <a:ext cx="7073313" cy="47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2D9E-2F7C-45B6-9F28-4EC068C8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Colonists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BC2E-9C45-46C4-8B43-11B41BA5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800" dirty="0"/>
              <a:t>Hunter</a:t>
            </a:r>
          </a:p>
          <a:p>
            <a:endParaRPr lang="en-GB" dirty="0"/>
          </a:p>
          <a:p>
            <a:r>
              <a:rPr lang="en-GB" sz="2800" dirty="0"/>
              <a:t>Crafter</a:t>
            </a:r>
          </a:p>
          <a:p>
            <a:endParaRPr lang="en-GB" sz="2800" dirty="0"/>
          </a:p>
          <a:p>
            <a:r>
              <a:rPr lang="en-GB" sz="2800" dirty="0"/>
              <a:t>Gatherer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84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8C22-B1CC-4EE0-8C10-44B9DBBD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00DA-E740-4194-B0A1-52174564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800" dirty="0"/>
              <a:t>Hunt</a:t>
            </a:r>
          </a:p>
          <a:p>
            <a:endParaRPr lang="en-GB" sz="2800" dirty="0"/>
          </a:p>
          <a:p>
            <a:r>
              <a:rPr lang="en-GB" sz="2800" dirty="0"/>
              <a:t>Gather</a:t>
            </a:r>
          </a:p>
          <a:p>
            <a:endParaRPr lang="en-GB" sz="2800" dirty="0"/>
          </a:p>
          <a:p>
            <a:r>
              <a:rPr lang="en-GB" sz="2800" dirty="0"/>
              <a:t>Build/Craft</a:t>
            </a:r>
          </a:p>
        </p:txBody>
      </p:sp>
    </p:spTree>
    <p:extLst>
      <p:ext uri="{BB962C8B-B14F-4D97-AF65-F5344CB8AC3E}">
        <p14:creationId xmlns:p14="http://schemas.microsoft.com/office/powerpoint/2010/main" val="118579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CDE9-FFBE-4B2A-9340-002B424D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74700-B5AF-4E60-A2CE-AD6D0512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81052"/>
            <a:ext cx="9784080" cy="420624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GB" sz="9600" dirty="0"/>
              <a:t> Barracks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Blacksmith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Stockpile/Granary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Armoury</a:t>
            </a:r>
          </a:p>
          <a:p>
            <a:pPr>
              <a:lnSpc>
                <a:spcPct val="220000"/>
              </a:lnSpc>
            </a:pPr>
            <a:r>
              <a:rPr lang="en-GB" sz="9600" dirty="0"/>
              <a:t>House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471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10A1-D149-4254-9576-6E40CED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Crafting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5D1F-2D31-4F10-A3D9-EFA6B894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GB" sz="2800" dirty="0"/>
              <a:t>Gather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Craft</a:t>
            </a:r>
          </a:p>
          <a:p>
            <a:pPr>
              <a:lnSpc>
                <a:spcPct val="250000"/>
              </a:lnSpc>
            </a:pPr>
            <a:r>
              <a:rPr lang="en-GB" sz="2800" dirty="0"/>
              <a:t>Equip</a:t>
            </a:r>
          </a:p>
        </p:txBody>
      </p:sp>
    </p:spTree>
    <p:extLst>
      <p:ext uri="{BB962C8B-B14F-4D97-AF65-F5344CB8AC3E}">
        <p14:creationId xmlns:p14="http://schemas.microsoft.com/office/powerpoint/2010/main" val="50086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E531-F1F1-4D5D-B5FC-DEB07E1D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Assets (User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980-6CFB-4B33-8E43-B17A233B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C209E-11A6-49B4-A0D4-3C9A7AAF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7" y="2647100"/>
            <a:ext cx="3664800" cy="366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98F50-1EDB-44BA-A4F7-2B000ECAF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12" y="2579632"/>
            <a:ext cx="3664800" cy="366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3D195-1187-4ABD-9558-368BD6973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66" y="2579632"/>
            <a:ext cx="3664800" cy="366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79C5A-D558-4589-A76C-B898902BBD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8" b="41338"/>
          <a:stretch/>
        </p:blipFill>
        <p:spPr>
          <a:xfrm>
            <a:off x="2054631" y="1246836"/>
            <a:ext cx="8082738" cy="14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69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108</TotalTime>
  <Words>95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L6 Group 4 – Pitch 5</vt:lpstr>
      <vt:lpstr>The brief</vt:lpstr>
      <vt:lpstr>Demographic/Psychographic </vt:lpstr>
      <vt:lpstr>Monster Miner</vt:lpstr>
      <vt:lpstr>Colonists</vt:lpstr>
      <vt:lpstr>Main loop</vt:lpstr>
      <vt:lpstr>Buildings</vt:lpstr>
      <vt:lpstr>Crafting loop</vt:lpstr>
      <vt:lpstr>Art Assets (User Interface)</vt:lpstr>
      <vt:lpstr>Art Assets (Colonists)</vt:lpstr>
      <vt:lpstr>Art Assets (Buildings)</vt:lpstr>
      <vt:lpstr>Art Assets (Monsters)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Group 4 – Pitch 5</dc:title>
  <dc:creator>oliver chamberlain</dc:creator>
  <cp:lastModifiedBy>oliver chamberlain</cp:lastModifiedBy>
  <cp:revision>9</cp:revision>
  <dcterms:created xsi:type="dcterms:W3CDTF">2018-03-06T13:10:00Z</dcterms:created>
  <dcterms:modified xsi:type="dcterms:W3CDTF">2018-03-06T14:58:57Z</dcterms:modified>
</cp:coreProperties>
</file>