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76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8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DD8E0ED-CF62-4469-AB6B-F138C036E1B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9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3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8E0ED-CF62-4469-AB6B-F138C036E1B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77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9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71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6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39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7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13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DD8E0ED-CF62-4469-AB6B-F138C036E1B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61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3C5F-D46E-4A65-99E4-EC4C2CE86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L6 Group 4 – Pitch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B0A9D-CAA8-4EFB-A7E0-D769D313D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Oliver Chamberlain</a:t>
            </a:r>
          </a:p>
          <a:p>
            <a:r>
              <a:rPr lang="en-GB" sz="2400" dirty="0"/>
              <a:t>Daniel Jamieson</a:t>
            </a:r>
          </a:p>
          <a:p>
            <a:r>
              <a:rPr lang="en-GB" sz="2400" dirty="0"/>
              <a:t>Ross Warren</a:t>
            </a:r>
          </a:p>
          <a:p>
            <a:r>
              <a:rPr lang="en-GB" sz="2400" dirty="0"/>
              <a:t>Douglas Simpson</a:t>
            </a:r>
          </a:p>
        </p:txBody>
      </p:sp>
    </p:spTree>
    <p:extLst>
      <p:ext uri="{BB962C8B-B14F-4D97-AF65-F5344CB8AC3E}">
        <p14:creationId xmlns:p14="http://schemas.microsoft.com/office/powerpoint/2010/main" val="243588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ECC0-CBD3-4F19-8B4F-D56FE730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 (Colonists)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D4D70-8C0B-4F37-8256-8BC8C0435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832" r="93661">
                        <a14:foregroundMark x1="13713" y1="71200" x2="13713" y2="71200"/>
                        <a14:foregroundMark x1="16041" y1="69200" x2="16041" y2="69200"/>
                        <a14:foregroundMark x1="21475" y1="69600" x2="23157" y2="70800"/>
                        <a14:foregroundMark x1="20440" y1="69600" x2="20181" y2="69600"/>
                        <a14:foregroundMark x1="10867" y1="28800" x2="12290" y2="23200"/>
                        <a14:foregroundMark x1="16429" y1="22000" x2="14489" y2="20800"/>
                        <a14:foregroundMark x1="13842" y1="21200" x2="12160" y2="21200"/>
                        <a14:foregroundMark x1="11514" y1="21600" x2="10608" y2="33200"/>
                        <a14:foregroundMark x1="13195" y1="20800" x2="13842" y2="20800"/>
                        <a14:foregroundMark x1="13325" y1="20800" x2="16041" y2="21200"/>
                        <a14:foregroundMark x1="28849" y1="23200" x2="34799" y2="31600"/>
                        <a14:foregroundMark x1="34799" y1="31600" x2="34670" y2="51600"/>
                        <a14:foregroundMark x1="34670" y1="51600" x2="31307" y2="46800"/>
                        <a14:foregroundMark x1="40880" y1="28400" x2="46054" y2="66400"/>
                        <a14:foregroundMark x1="46054" y1="66400" x2="40880" y2="58400"/>
                        <a14:foregroundMark x1="29884" y1="32400" x2="30401" y2="32400"/>
                        <a14:foregroundMark x1="43467" y1="31600" x2="44373" y2="32000"/>
                        <a14:foregroundMark x1="42691" y1="39200" x2="42432" y2="56000"/>
                        <a14:foregroundMark x1="42432" y1="73600" x2="43338" y2="73600"/>
                        <a14:foregroundMark x1="43855" y1="74400" x2="45796" y2="70800"/>
                        <a14:foregroundMark x1="46701" y1="63200" x2="44373" y2="56400"/>
                        <a14:foregroundMark x1="46442" y1="42000" x2="46572" y2="47200"/>
                        <a14:foregroundMark x1="40233" y1="42400" x2="40880" y2="66400"/>
                        <a14:foregroundMark x1="31307" y1="72800" x2="31307" y2="72800"/>
                        <a14:foregroundMark x1="33376" y1="73600" x2="33376" y2="73600"/>
                        <a14:foregroundMark x1="15783" y1="69200" x2="14877" y2="68800"/>
                        <a14:foregroundMark x1="12160" y1="69200" x2="12160" y2="69200"/>
                        <a14:foregroundMark x1="11772" y1="69200" x2="11772" y2="69200"/>
                        <a14:foregroundMark x1="11514" y1="68800" x2="11514" y2="68800"/>
                        <a14:foregroundMark x1="30789" y1="73200" x2="30789" y2="73200"/>
                        <a14:foregroundMark x1="46572" y1="42000" x2="46184" y2="59600"/>
                        <a14:foregroundMark x1="51746" y1="30400" x2="57697" y2="67600"/>
                        <a14:foregroundMark x1="57697" y1="67600" x2="54851" y2="48400"/>
                        <a14:foregroundMark x1="54851" y1="48400" x2="54851" y2="44800"/>
                        <a14:foregroundMark x1="52781" y1="40800" x2="52393" y2="56000"/>
                        <a14:foregroundMark x1="56921" y1="48400" x2="57697" y2="50400"/>
                        <a14:foregroundMark x1="58732" y1="66400" x2="58732" y2="66400"/>
                        <a14:foregroundMark x1="50970" y1="65600" x2="51617" y2="66800"/>
                        <a14:foregroundMark x1="65589" y1="22400" x2="67529" y2="75600"/>
                        <a14:foregroundMark x1="62225" y1="59600" x2="63907" y2="55200"/>
                        <a14:foregroundMark x1="63907" y1="49200" x2="64295" y2="41200"/>
                        <a14:foregroundMark x1="68176" y1="28800" x2="68952" y2="31200"/>
                        <a14:foregroundMark x1="54981" y1="33600" x2="53816" y2="32400"/>
                        <a14:foregroundMark x1="57050" y1="32000" x2="57050" y2="32000"/>
                        <a14:foregroundMark x1="68952" y1="56400" x2="69599" y2="66000"/>
                        <a14:foregroundMark x1="72574" y1="63600" x2="76197" y2="46400"/>
                        <a14:foregroundMark x1="76197" y1="46400" x2="75162" y2="26400"/>
                        <a14:foregroundMark x1="75162" y1="26400" x2="81630" y2="22800"/>
                        <a14:foregroundMark x1="81630" y1="22800" x2="80078" y2="43200"/>
                        <a14:foregroundMark x1="80078" y1="43200" x2="80724" y2="64000"/>
                        <a14:foregroundMark x1="80724" y1="64000" x2="76067" y2="73600"/>
                        <a14:foregroundMark x1="78913" y1="75600" x2="79172" y2="76800"/>
                        <a14:foregroundMark x1="88486" y1="41600" x2="92885" y2="27200"/>
                        <a14:foregroundMark x1="92885" y1="27200" x2="90427" y2="68400"/>
                        <a14:foregroundMark x1="90427" y1="68400" x2="89392" y2="70400"/>
                        <a14:foregroundMark x1="93661" y1="26400" x2="93661" y2="34000"/>
                        <a14:foregroundMark x1="88228" y1="74800" x2="89263" y2="79600"/>
                        <a14:foregroundMark x1="79172" y1="77600" x2="79172" y2="77600"/>
                        <a14:foregroundMark x1="80078" y1="76800" x2="80078" y2="76800"/>
                        <a14:foregroundMark x1="69340" y1="58400" x2="68305" y2="40000"/>
                        <a14:foregroundMark x1="69082" y1="40800" x2="69211" y2="42800"/>
                        <a14:foregroundMark x1="63519" y1="69600" x2="63131" y2="69600"/>
                        <a14:foregroundMark x1="63907" y1="74000" x2="67141" y2="74800"/>
                        <a14:foregroundMark x1="64036" y1="75600" x2="64036" y2="75600"/>
                        <a14:foregroundMark x1="87193" y1="79200" x2="87193" y2="79200"/>
                        <a14:foregroundMark x1="90556" y1="78800" x2="90556" y2="78800"/>
                        <a14:backgroundMark x1="19276" y1="40400" x2="19146" y2="42400"/>
                        <a14:backgroundMark x1="30752" y1="18721" x2="37516" y2="18000"/>
                        <a14:backgroundMark x1="37516" y1="18000" x2="37646" y2="18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64017"/>
            <a:ext cx="11894837" cy="38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6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7C1D-929E-41D8-9800-EA10C93F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 (Buildings)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2BA23-C530-4565-80D5-48576A70CC09}"/>
              </a:ext>
            </a:extLst>
          </p:cNvPr>
          <p:cNvSpPr txBox="1"/>
          <p:nvPr/>
        </p:nvSpPr>
        <p:spPr>
          <a:xfrm>
            <a:off x="6513342" y="2110154"/>
            <a:ext cx="395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USED BUILDINGS</a:t>
            </a:r>
          </a:p>
        </p:txBody>
      </p:sp>
    </p:spTree>
    <p:extLst>
      <p:ext uri="{BB962C8B-B14F-4D97-AF65-F5344CB8AC3E}">
        <p14:creationId xmlns:p14="http://schemas.microsoft.com/office/powerpoint/2010/main" val="62270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55AF-E68C-48E8-9812-1DB31217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 (Monsters)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3940F-AC67-4206-A86C-148D4B3B6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" t="56670" r="46462" b="9189"/>
          <a:stretch/>
        </p:blipFill>
        <p:spPr>
          <a:xfrm>
            <a:off x="242996" y="2170509"/>
            <a:ext cx="5790435" cy="2166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58AA09-546F-4DD3-9D5C-BFA3C7FFD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2" t="56652" r="50435" b="8332"/>
          <a:stretch/>
        </p:blipFill>
        <p:spPr>
          <a:xfrm>
            <a:off x="6467158" y="1914242"/>
            <a:ext cx="5475604" cy="2345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E30C5B-2E64-48D9-A087-83E9B3EC9B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38" t="25159" r="53180" b="53649"/>
          <a:stretch/>
        </p:blipFill>
        <p:spPr>
          <a:xfrm>
            <a:off x="378804" y="4699000"/>
            <a:ext cx="5654627" cy="1882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CC1F6-E9F8-4C4D-B1E7-152D75E318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90" t="60005" r="55565" b="11926"/>
          <a:stretch/>
        </p:blipFill>
        <p:spPr>
          <a:xfrm>
            <a:off x="6578275" y="4260048"/>
            <a:ext cx="5364487" cy="24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5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1350-ED45-4E8F-B247-C8F33DB47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E3B934-E4C8-4052-9213-5625FC808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4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09C8-013C-4E39-8458-0751284C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C735-9246-4E65-9225-AE81BCD7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Game of emergence</a:t>
            </a:r>
          </a:p>
          <a:p>
            <a:endParaRPr lang="en-GB" sz="2800" dirty="0"/>
          </a:p>
          <a:p>
            <a:r>
              <a:rPr lang="en-GB" sz="2800" dirty="0"/>
              <a:t>Multiple Solutions</a:t>
            </a:r>
          </a:p>
          <a:p>
            <a:endParaRPr lang="en-GB" sz="2800" dirty="0"/>
          </a:p>
          <a:p>
            <a:r>
              <a:rPr lang="en-GB" sz="2800" dirty="0"/>
              <a:t>Single player</a:t>
            </a:r>
          </a:p>
          <a:p>
            <a:endParaRPr lang="en-GB" sz="2800" dirty="0"/>
          </a:p>
          <a:p>
            <a:r>
              <a:rPr lang="en-GB" sz="2800" dirty="0"/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9B212-AB1E-463E-B19A-0E6A3F258243}"/>
              </a:ext>
            </a:extLst>
          </p:cNvPr>
          <p:cNvSpPr txBox="1"/>
          <p:nvPr/>
        </p:nvSpPr>
        <p:spPr>
          <a:xfrm>
            <a:off x="8271803" y="3249637"/>
            <a:ext cx="320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OF GAME</a:t>
            </a:r>
          </a:p>
        </p:txBody>
      </p:sp>
    </p:spTree>
    <p:extLst>
      <p:ext uri="{BB962C8B-B14F-4D97-AF65-F5344CB8AC3E}">
        <p14:creationId xmlns:p14="http://schemas.microsoft.com/office/powerpoint/2010/main" val="39232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CBBF-161E-4585-8D7C-5BBD8FD2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Demographic/Psychographic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9275-A8D1-43BD-945F-3E882A08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Males</a:t>
            </a:r>
          </a:p>
          <a:p>
            <a:endParaRPr lang="en-GB" sz="2800" dirty="0"/>
          </a:p>
          <a:p>
            <a:r>
              <a:rPr lang="en-GB" sz="2800" dirty="0"/>
              <a:t>Aged 15-25</a:t>
            </a:r>
          </a:p>
          <a:p>
            <a:endParaRPr lang="en-GB" sz="2800" dirty="0"/>
          </a:p>
          <a:p>
            <a:r>
              <a:rPr lang="en-GB" sz="2800" dirty="0"/>
              <a:t>Students</a:t>
            </a:r>
          </a:p>
          <a:p>
            <a:endParaRPr lang="en-GB" sz="2800" dirty="0"/>
          </a:p>
          <a:p>
            <a:r>
              <a:rPr lang="en-GB" sz="2800" dirty="0"/>
              <a:t>Management/ City simulation game</a:t>
            </a:r>
          </a:p>
        </p:txBody>
      </p:sp>
      <p:pic>
        <p:nvPicPr>
          <p:cNvPr id="4" name="Picture 2" descr="http://trends.e-strategyblog.com/wp-content/uploads/2015/07/188989.gif">
            <a:extLst>
              <a:ext uri="{FF2B5EF4-FFF2-40B4-BE49-F238E27FC236}">
                <a16:creationId xmlns:a16="http://schemas.microsoft.com/office/drawing/2014/main" id="{25B800E5-3EEF-44C2-9CF3-F7F613D16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99" y="2011679"/>
            <a:ext cx="5230336" cy="383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0653-B12B-496D-9E54-0C939D4E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Monster 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7BAE-6C75-468A-9337-D3B75698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Colony Simulation</a:t>
            </a:r>
          </a:p>
          <a:p>
            <a:endParaRPr lang="en-GB" sz="2800" dirty="0"/>
          </a:p>
          <a:p>
            <a:r>
              <a:rPr lang="en-GB" sz="2800" dirty="0"/>
              <a:t>Resource Management</a:t>
            </a:r>
          </a:p>
          <a:p>
            <a:endParaRPr lang="en-GB" sz="2800" dirty="0"/>
          </a:p>
          <a:p>
            <a:r>
              <a:rPr lang="en-GB" sz="2800" dirty="0"/>
              <a:t>Overhead Camera</a:t>
            </a:r>
          </a:p>
          <a:p>
            <a:endParaRPr lang="en-GB" sz="2800" dirty="0"/>
          </a:p>
          <a:p>
            <a:r>
              <a:rPr lang="en-GB" sz="2800" dirty="0"/>
              <a:t>Survive and Expand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23928-67DF-446A-BB5A-85BECCC2C390}"/>
              </a:ext>
            </a:extLst>
          </p:cNvPr>
          <p:cNvSpPr txBox="1"/>
          <p:nvPr/>
        </p:nvSpPr>
        <p:spPr>
          <a:xfrm>
            <a:off x="6583680" y="2208628"/>
            <a:ext cx="294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IMAGE OF MONSTERS</a:t>
            </a:r>
          </a:p>
        </p:txBody>
      </p:sp>
    </p:spTree>
    <p:extLst>
      <p:ext uri="{BB962C8B-B14F-4D97-AF65-F5344CB8AC3E}">
        <p14:creationId xmlns:p14="http://schemas.microsoft.com/office/powerpoint/2010/main" val="175088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2D9E-2F7C-45B6-9F28-4EC068C8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Colonists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BC2E-9C45-46C4-8B43-11B41BA5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2800" dirty="0"/>
              <a:t>Hunter</a:t>
            </a:r>
          </a:p>
          <a:p>
            <a:endParaRPr lang="en-GB" dirty="0"/>
          </a:p>
          <a:p>
            <a:r>
              <a:rPr lang="en-GB" sz="2800" dirty="0"/>
              <a:t>Crafter</a:t>
            </a:r>
          </a:p>
          <a:p>
            <a:endParaRPr lang="en-GB" sz="2800" dirty="0"/>
          </a:p>
          <a:p>
            <a:r>
              <a:rPr lang="en-GB" sz="2800" dirty="0"/>
              <a:t>Gatherer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9DEB-5471-4892-961B-AE7DF6EF674C}"/>
              </a:ext>
            </a:extLst>
          </p:cNvPr>
          <p:cNvSpPr txBox="1"/>
          <p:nvPr/>
        </p:nvSpPr>
        <p:spPr>
          <a:xfrm>
            <a:off x="6527409" y="2996418"/>
            <a:ext cx="474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IMAGE OF COLONISTS</a:t>
            </a:r>
          </a:p>
        </p:txBody>
      </p:sp>
    </p:spTree>
    <p:extLst>
      <p:ext uri="{BB962C8B-B14F-4D97-AF65-F5344CB8AC3E}">
        <p14:creationId xmlns:p14="http://schemas.microsoft.com/office/powerpoint/2010/main" val="17318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8C22-B1CC-4EE0-8C10-44B9DBBD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00DA-E740-4194-B0A1-52174564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800" dirty="0"/>
              <a:t>Hunt</a:t>
            </a:r>
          </a:p>
          <a:p>
            <a:endParaRPr lang="en-GB" sz="2800" dirty="0"/>
          </a:p>
          <a:p>
            <a:r>
              <a:rPr lang="en-GB" sz="2800" dirty="0"/>
              <a:t>Gather</a:t>
            </a:r>
          </a:p>
          <a:p>
            <a:endParaRPr lang="en-GB" sz="2800" dirty="0"/>
          </a:p>
          <a:p>
            <a:r>
              <a:rPr lang="en-GB" sz="2800" dirty="0"/>
              <a:t>Build/Craft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FD931-C220-42E0-8161-18584F338ED6}"/>
              </a:ext>
            </a:extLst>
          </p:cNvPr>
          <p:cNvSpPr txBox="1"/>
          <p:nvPr/>
        </p:nvSpPr>
        <p:spPr>
          <a:xfrm>
            <a:off x="6105378" y="3094892"/>
            <a:ext cx="5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GIF OF MAIN GAME LOOP</a:t>
            </a:r>
          </a:p>
        </p:txBody>
      </p:sp>
    </p:spTree>
    <p:extLst>
      <p:ext uri="{BB962C8B-B14F-4D97-AF65-F5344CB8AC3E}">
        <p14:creationId xmlns:p14="http://schemas.microsoft.com/office/powerpoint/2010/main" val="118579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CDE9-FFBE-4B2A-9340-002B424D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4700-B5AF-4E60-A2CE-AD6D0512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81052"/>
            <a:ext cx="9784080" cy="420624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en-GB" sz="9600" dirty="0"/>
              <a:t> Barracks</a:t>
            </a:r>
          </a:p>
          <a:p>
            <a:pPr>
              <a:lnSpc>
                <a:spcPct val="220000"/>
              </a:lnSpc>
            </a:pPr>
            <a:r>
              <a:rPr lang="en-GB" sz="9600" dirty="0"/>
              <a:t>Blacksmith</a:t>
            </a:r>
          </a:p>
          <a:p>
            <a:pPr>
              <a:lnSpc>
                <a:spcPct val="220000"/>
              </a:lnSpc>
            </a:pPr>
            <a:r>
              <a:rPr lang="en-GB" sz="9600" dirty="0"/>
              <a:t>Stockpile/Granary</a:t>
            </a:r>
          </a:p>
          <a:p>
            <a:pPr>
              <a:lnSpc>
                <a:spcPct val="220000"/>
              </a:lnSpc>
            </a:pPr>
            <a:r>
              <a:rPr lang="en-GB" sz="9600" dirty="0"/>
              <a:t>Armoury</a:t>
            </a:r>
          </a:p>
          <a:p>
            <a:pPr>
              <a:lnSpc>
                <a:spcPct val="220000"/>
              </a:lnSpc>
            </a:pPr>
            <a:r>
              <a:rPr lang="en-GB" sz="9600" dirty="0"/>
              <a:t>House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6AE64-6FB5-4320-8AA8-E37372D4D53E}"/>
              </a:ext>
            </a:extLst>
          </p:cNvPr>
          <p:cNvSpPr txBox="1"/>
          <p:nvPr/>
        </p:nvSpPr>
        <p:spPr>
          <a:xfrm>
            <a:off x="5261317" y="3348111"/>
            <a:ext cx="538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GIF OF BUILDING PLACEMENT AND USE</a:t>
            </a:r>
          </a:p>
        </p:txBody>
      </p:sp>
    </p:spTree>
    <p:extLst>
      <p:ext uri="{BB962C8B-B14F-4D97-AF65-F5344CB8AC3E}">
        <p14:creationId xmlns:p14="http://schemas.microsoft.com/office/powerpoint/2010/main" val="108471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10A1-D149-4254-9576-6E40CED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Crafting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5D1F-2D31-4F10-A3D9-EFA6B894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GB" sz="2800" dirty="0"/>
              <a:t>Gather</a:t>
            </a:r>
          </a:p>
          <a:p>
            <a:pPr>
              <a:lnSpc>
                <a:spcPct val="250000"/>
              </a:lnSpc>
            </a:pPr>
            <a:r>
              <a:rPr lang="en-GB" sz="2800" dirty="0"/>
              <a:t>Craft</a:t>
            </a:r>
          </a:p>
          <a:p>
            <a:pPr>
              <a:lnSpc>
                <a:spcPct val="250000"/>
              </a:lnSpc>
            </a:pPr>
            <a:r>
              <a:rPr lang="en-GB" sz="2800" dirty="0"/>
              <a:t>Equip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9BA3D-A000-4419-A1A9-F94EAB0D7155}"/>
              </a:ext>
            </a:extLst>
          </p:cNvPr>
          <p:cNvSpPr txBox="1"/>
          <p:nvPr/>
        </p:nvSpPr>
        <p:spPr>
          <a:xfrm>
            <a:off x="6555545" y="2855742"/>
            <a:ext cx="39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GIF OF CRAFTING LOOP</a:t>
            </a:r>
          </a:p>
        </p:txBody>
      </p:sp>
    </p:spTree>
    <p:extLst>
      <p:ext uri="{BB962C8B-B14F-4D97-AF65-F5344CB8AC3E}">
        <p14:creationId xmlns:p14="http://schemas.microsoft.com/office/powerpoint/2010/main" val="50086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E531-F1F1-4D5D-B5FC-DEB07E1D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 (User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5980-6CFB-4B33-8E43-B17A233B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C209E-11A6-49B4-A0D4-3C9A7AAF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7" y="2647100"/>
            <a:ext cx="3664800" cy="366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98F50-1EDB-44BA-A4F7-2B000ECAF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12" y="2579632"/>
            <a:ext cx="3664800" cy="366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D3D195-1187-4ABD-9558-368BD6973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66" y="2579632"/>
            <a:ext cx="3664800" cy="366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BF48F-0D6A-4069-B303-6A74615FD8E9}"/>
              </a:ext>
            </a:extLst>
          </p:cNvPr>
          <p:cNvSpPr txBox="1"/>
          <p:nvPr/>
        </p:nvSpPr>
        <p:spPr>
          <a:xfrm>
            <a:off x="5668389" y="2011680"/>
            <a:ext cx="485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IMAGE OF MAIN BAR</a:t>
            </a:r>
          </a:p>
        </p:txBody>
      </p:sp>
    </p:spTree>
    <p:extLst>
      <p:ext uri="{BB962C8B-B14F-4D97-AF65-F5344CB8AC3E}">
        <p14:creationId xmlns:p14="http://schemas.microsoft.com/office/powerpoint/2010/main" val="418786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141</TotalTime>
  <Words>129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Banded</vt:lpstr>
      <vt:lpstr>L6 Group 4 – Pitch 6</vt:lpstr>
      <vt:lpstr>The brief</vt:lpstr>
      <vt:lpstr>Demographic/Psychographic </vt:lpstr>
      <vt:lpstr>Monster Miner</vt:lpstr>
      <vt:lpstr>Colonists</vt:lpstr>
      <vt:lpstr>Main loop</vt:lpstr>
      <vt:lpstr>Buildings</vt:lpstr>
      <vt:lpstr>Crafting loop</vt:lpstr>
      <vt:lpstr>Art Assets (User Interface)</vt:lpstr>
      <vt:lpstr>Art Assets (Colonists)</vt:lpstr>
      <vt:lpstr>Art Assets (Buildings)</vt:lpstr>
      <vt:lpstr>Art Assets (Monsters)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Group 4 – Pitch 5</dc:title>
  <dc:creator>oliver chamberlain</dc:creator>
  <cp:lastModifiedBy>Daniel Jamieson</cp:lastModifiedBy>
  <cp:revision>14</cp:revision>
  <dcterms:created xsi:type="dcterms:W3CDTF">2018-03-06T13:10:00Z</dcterms:created>
  <dcterms:modified xsi:type="dcterms:W3CDTF">2018-04-20T18:18:26Z</dcterms:modified>
</cp:coreProperties>
</file>