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EAF7-233B-44A3-B37F-126C662E266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B2C71-BAE0-43DA-BA5F-66330E8A7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0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similar game (</a:t>
            </a:r>
            <a:r>
              <a:rPr lang="en-GB" dirty="0" err="1"/>
              <a:t>Fortnite</a:t>
            </a:r>
            <a:r>
              <a:rPr lang="en-GB" dirty="0"/>
              <a:t>) was given a Teen Rating. Contains Violence and minimal blood.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B2C71-BAE0-43DA-BA5F-66330E8A77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Males for thinking about things. Age 10 because [RESEARCH]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B2C71-BAE0-43DA-BA5F-66330E8A77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3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4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35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4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09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5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6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68F2562-D595-4BA8-BE1C-2155829B7F40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961A6CA-30BD-4B3E-B3EB-FACC357D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61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EF1-C04E-48C2-8A3D-477214D39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4</a:t>
            </a:r>
          </a:p>
        </p:txBody>
      </p:sp>
    </p:spTree>
    <p:extLst>
      <p:ext uri="{BB962C8B-B14F-4D97-AF65-F5344CB8AC3E}">
        <p14:creationId xmlns:p14="http://schemas.microsoft.com/office/powerpoint/2010/main" val="419304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3140-3737-46C6-9EF9-8F1A2560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two – Glue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B43B-7FE6-4523-A69D-D590F169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[INSERT VIDEO HERE]</a:t>
            </a:r>
          </a:p>
        </p:txBody>
      </p:sp>
    </p:spTree>
    <p:extLst>
      <p:ext uri="{BB962C8B-B14F-4D97-AF65-F5344CB8AC3E}">
        <p14:creationId xmlns:p14="http://schemas.microsoft.com/office/powerpoint/2010/main" val="39094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FA0E-A068-4B93-B110-FC7BA1A5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two – Glue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FF6D-B418-4180-9C7F-4E332234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Challenges in both Vertical and Horizontal</a:t>
            </a:r>
          </a:p>
          <a:p>
            <a:endParaRPr lang="en-GB" dirty="0"/>
          </a:p>
          <a:p>
            <a:r>
              <a:rPr lang="en-GB" dirty="0"/>
              <a:t>Different shapes and props</a:t>
            </a:r>
          </a:p>
        </p:txBody>
      </p:sp>
    </p:spTree>
    <p:extLst>
      <p:ext uri="{BB962C8B-B14F-4D97-AF65-F5344CB8AC3E}">
        <p14:creationId xmlns:p14="http://schemas.microsoft.com/office/powerpoint/2010/main" val="11180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F215-F304-43B1-8583-CCDF507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Idea two – Glue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D0F1-6BA0-4E33-980A-EF4A0529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2119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A328-1F69-456C-92F4-DAD4BA21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Three – 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C088-F142-41E1-91FE-D1BE154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Hunt Monsters</a:t>
            </a:r>
          </a:p>
          <a:p>
            <a:endParaRPr lang="en-GB" dirty="0"/>
          </a:p>
          <a:p>
            <a:r>
              <a:rPr lang="en-GB" dirty="0"/>
              <a:t>Gather Resources</a:t>
            </a:r>
          </a:p>
          <a:p>
            <a:endParaRPr lang="en-GB" dirty="0"/>
          </a:p>
          <a:p>
            <a:r>
              <a:rPr lang="en-GB" dirty="0"/>
              <a:t>Grow Town</a:t>
            </a:r>
          </a:p>
        </p:txBody>
      </p:sp>
    </p:spTree>
    <p:extLst>
      <p:ext uri="{BB962C8B-B14F-4D97-AF65-F5344CB8AC3E}">
        <p14:creationId xmlns:p14="http://schemas.microsoft.com/office/powerpoint/2010/main" val="73995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94CC-ABA6-4D3F-BB29-CE45573F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Three – 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C670-2A43-48D3-9DFE-B64A7017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</a:t>
            </a:r>
          </a:p>
          <a:p>
            <a:endParaRPr lang="en-GB" dirty="0"/>
          </a:p>
          <a:p>
            <a:r>
              <a:rPr lang="en-GB" dirty="0"/>
              <a:t>Aged 15-25</a:t>
            </a:r>
          </a:p>
        </p:txBody>
      </p:sp>
    </p:spTree>
    <p:extLst>
      <p:ext uri="{BB962C8B-B14F-4D97-AF65-F5344CB8AC3E}">
        <p14:creationId xmlns:p14="http://schemas.microsoft.com/office/powerpoint/2010/main" val="143001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3140-3737-46C6-9EF9-8F1A2560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Three – 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B43B-7FE6-4523-A69D-D590F169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[INSERT VIDEO HERE]</a:t>
            </a:r>
          </a:p>
        </p:txBody>
      </p:sp>
    </p:spTree>
    <p:extLst>
      <p:ext uri="{BB962C8B-B14F-4D97-AF65-F5344CB8AC3E}">
        <p14:creationId xmlns:p14="http://schemas.microsoft.com/office/powerpoint/2010/main" val="72526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FA0E-A068-4B93-B110-FC7BA1A5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Three – 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FF6D-B418-4180-9C7F-4E332234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Managing Wildlife and Resources</a:t>
            </a:r>
          </a:p>
          <a:p>
            <a:endParaRPr lang="en-GB" dirty="0"/>
          </a:p>
          <a:p>
            <a:r>
              <a:rPr lang="en-GB" dirty="0"/>
              <a:t>Survive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28737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F215-F304-43B1-8583-CCDF507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Idea Three – 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D0F1-6BA0-4E33-980A-EF4A0529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9544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5E0F-040E-49A4-AD41-7D6FA212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FA37-B819-45A5-A388-63AC2EE4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of Emergence</a:t>
            </a:r>
          </a:p>
          <a:p>
            <a:endParaRPr lang="en-GB" dirty="0"/>
          </a:p>
          <a:p>
            <a:r>
              <a:rPr lang="en-GB" dirty="0"/>
              <a:t>Multiple solutions</a:t>
            </a:r>
          </a:p>
          <a:p>
            <a:endParaRPr lang="en-GB" dirty="0"/>
          </a:p>
          <a:p>
            <a:r>
              <a:rPr lang="en-GB" dirty="0"/>
              <a:t>Single Player</a:t>
            </a:r>
          </a:p>
          <a:p>
            <a:endParaRPr lang="en-GB" dirty="0"/>
          </a:p>
          <a:p>
            <a:r>
              <a:rPr lang="en-GB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87795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740B-81EA-406C-8109-3A699B9D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One – FORTS!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D82B-C3D2-4F4E-B2D3-3F9C503A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 fort</a:t>
            </a:r>
          </a:p>
          <a:p>
            <a:endParaRPr lang="en-GB" dirty="0"/>
          </a:p>
          <a:p>
            <a:r>
              <a:rPr lang="en-GB" dirty="0"/>
              <a:t>Craft defences</a:t>
            </a:r>
          </a:p>
          <a:p>
            <a:endParaRPr lang="en-GB" dirty="0"/>
          </a:p>
          <a:p>
            <a:r>
              <a:rPr lang="en-GB" dirty="0"/>
              <a:t>Defend from attacking hordes</a:t>
            </a:r>
          </a:p>
        </p:txBody>
      </p:sp>
    </p:spTree>
    <p:extLst>
      <p:ext uri="{BB962C8B-B14F-4D97-AF65-F5344CB8AC3E}">
        <p14:creationId xmlns:p14="http://schemas.microsoft.com/office/powerpoint/2010/main" val="285694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B999-7E6C-4EAB-994D-CA12749B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One – FORTS!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43A5-C456-4E4B-A5EE-F3D21C7E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Males</a:t>
            </a:r>
          </a:p>
          <a:p>
            <a:endParaRPr lang="en-GB" dirty="0"/>
          </a:p>
          <a:p>
            <a:r>
              <a:rPr lang="en-GB" dirty="0"/>
              <a:t>Aged 13 to 17</a:t>
            </a:r>
          </a:p>
        </p:txBody>
      </p:sp>
    </p:spTree>
    <p:extLst>
      <p:ext uri="{BB962C8B-B14F-4D97-AF65-F5344CB8AC3E}">
        <p14:creationId xmlns:p14="http://schemas.microsoft.com/office/powerpoint/2010/main" val="40031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6945-D34C-4C9E-A626-1331E63F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One – FORTS!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3748-5EC5-45B3-AC2A-E49C0549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[INSERT VIDEO HERE]</a:t>
            </a:r>
          </a:p>
        </p:txBody>
      </p:sp>
    </p:spTree>
    <p:extLst>
      <p:ext uri="{BB962C8B-B14F-4D97-AF65-F5344CB8AC3E}">
        <p14:creationId xmlns:p14="http://schemas.microsoft.com/office/powerpoint/2010/main" val="149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56B9-9752-4A22-B8EB-B931C0F4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One – FORTS!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A258-EEB3-457F-A906-C59B7296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Defences vs Harder Enemies</a:t>
            </a:r>
          </a:p>
          <a:p>
            <a:endParaRPr lang="en-GB" dirty="0"/>
          </a:p>
          <a:p>
            <a:r>
              <a:rPr lang="en-GB" dirty="0"/>
              <a:t>Combinable Components</a:t>
            </a:r>
          </a:p>
          <a:p>
            <a:endParaRPr lang="en-GB" dirty="0"/>
          </a:p>
          <a:p>
            <a:r>
              <a:rPr lang="en-GB" dirty="0"/>
              <a:t>Optimal Fort Layout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BB2-0076-438E-9DDE-E3DF579A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One – FORTS!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BBCE-C987-4DFF-A2B6-DBF2796D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11136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A328-1F69-456C-92F4-DAD4BA21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two – Glue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C088-F142-41E1-91FE-D1BE154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Attach and Detach Objects</a:t>
            </a:r>
          </a:p>
          <a:p>
            <a:endParaRPr lang="en-GB" dirty="0"/>
          </a:p>
          <a:p>
            <a:r>
              <a:rPr lang="en-GB" dirty="0"/>
              <a:t>Get to the exit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71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94CC-ABA6-4D3F-BB29-CE45573F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two – Glue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C670-2A43-48D3-9DFE-B64A7017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</a:t>
            </a:r>
          </a:p>
          <a:p>
            <a:endParaRPr lang="en-GB" dirty="0"/>
          </a:p>
          <a:p>
            <a:r>
              <a:rPr lang="en-GB" dirty="0"/>
              <a:t>Age 10+</a:t>
            </a:r>
          </a:p>
        </p:txBody>
      </p:sp>
    </p:spTree>
    <p:extLst>
      <p:ext uri="{BB962C8B-B14F-4D97-AF65-F5344CB8AC3E}">
        <p14:creationId xmlns:p14="http://schemas.microsoft.com/office/powerpoint/2010/main" val="397069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94</TotalTime>
  <Words>204</Words>
  <Application>Microsoft Office PowerPoint</Application>
  <PresentationFormat>Widescreen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Times New Roman</vt:lpstr>
      <vt:lpstr>Wingdings</vt:lpstr>
      <vt:lpstr>Banded</vt:lpstr>
      <vt:lpstr>Level 6 Group 4</vt:lpstr>
      <vt:lpstr>The brief</vt:lpstr>
      <vt:lpstr>Idea One – FORTS!</vt:lpstr>
      <vt:lpstr>Idea One – FORTS!</vt:lpstr>
      <vt:lpstr>Idea One – FORTS!</vt:lpstr>
      <vt:lpstr>Idea One – FORTS!</vt:lpstr>
      <vt:lpstr>Idea One – FORTS!</vt:lpstr>
      <vt:lpstr>Idea two – Glue gun</vt:lpstr>
      <vt:lpstr>Idea two – Glue gun</vt:lpstr>
      <vt:lpstr>Idea two – Glue gun</vt:lpstr>
      <vt:lpstr>Idea two – Glue gun</vt:lpstr>
      <vt:lpstr>Idea two – Glue gun</vt:lpstr>
      <vt:lpstr>Idea Three – Monster Miner</vt:lpstr>
      <vt:lpstr>Idea Three – Monster Miner</vt:lpstr>
      <vt:lpstr>Idea Three – Monster Miner</vt:lpstr>
      <vt:lpstr>Idea Three – Monster Miner</vt:lpstr>
      <vt:lpstr>Idea Three – Monster Miner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4</dc:title>
  <dc:creator>Daniel</dc:creator>
  <cp:lastModifiedBy>Daniel</cp:lastModifiedBy>
  <cp:revision>14</cp:revision>
  <dcterms:created xsi:type="dcterms:W3CDTF">2017-10-09T18:32:59Z</dcterms:created>
  <dcterms:modified xsi:type="dcterms:W3CDTF">2017-10-09T20:07:02Z</dcterms:modified>
</cp:coreProperties>
</file>