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Play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" roundtripDataSignature="AMtx7mg/mr84xAArGw6B8qk81aG6OVn8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font" Target="fonts/Play-bold.fntdata"/><Relationship Id="rId9" Type="http://schemas.openxmlformats.org/officeDocument/2006/relationships/font" Target="fonts/Pla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b="1" lang="en-US"/>
              <a:t>Marketing Analytics Business Case</a:t>
            </a:r>
            <a:endParaRPr b="1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Ali Ahmad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Introduction to Business Problem</a:t>
            </a:r>
            <a:endParaRPr b="1"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4320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228600" lvl="0" marL="2286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ShopEasy, an online retail business, is facing reduced customer engagement and conversion rates despite launching several new online marketing campaigns. They are reaching out to you to help conduct a detailed analysis and identify areas for improvement in their marketing strategies.</a:t>
            </a:r>
            <a:endParaRPr/>
          </a:p>
          <a:p>
            <a:pPr indent="-130810" lvl="0" marL="22860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Key Points:</a:t>
            </a:r>
            <a:endParaRPr/>
          </a:p>
          <a:p>
            <a:pPr indent="-228600" lvl="1" marL="685800" rtl="0" algn="l">
              <a:lnSpc>
                <a:spcPct val="1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Reduced Customer Engagement:</a:t>
            </a:r>
            <a:r>
              <a:rPr lang="en-US"/>
              <a:t> The number of customer interactions and engagement with the site and marketing content has declined.</a:t>
            </a:r>
            <a:endParaRPr/>
          </a:p>
          <a:p>
            <a:pPr indent="-228600" lvl="1" marL="685800" rtl="0" algn="l">
              <a:lnSpc>
                <a:spcPct val="1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Decreased Conversion Rates:</a:t>
            </a:r>
            <a:r>
              <a:rPr lang="en-US"/>
              <a:t> Fewer site visitors are converting into paying customers.</a:t>
            </a:r>
            <a:endParaRPr/>
          </a:p>
          <a:p>
            <a:pPr indent="-228600" lvl="1" marL="685800" rtl="0" algn="l">
              <a:lnSpc>
                <a:spcPct val="1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High Marketing Expenses:</a:t>
            </a:r>
            <a:r>
              <a:rPr lang="en-US"/>
              <a:t> Significant investments in marketing campaigns are not yielding expected returns.</a:t>
            </a:r>
            <a:endParaRPr/>
          </a:p>
          <a:p>
            <a:pPr indent="-228600" lvl="1" marL="685800" rtl="0" algn="l">
              <a:lnSpc>
                <a:spcPct val="1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Need for Customer Feedback Analysis:</a:t>
            </a:r>
            <a:r>
              <a:rPr lang="en-US"/>
              <a:t> Understanding customer opinions about products and services is crucial for improving engagement and conversions.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Key Performance Indicators (KPIs)</a:t>
            </a:r>
            <a:endParaRPr b="1"/>
          </a:p>
        </p:txBody>
      </p:sp>
      <p:sp>
        <p:nvSpPr>
          <p:cNvPr id="97" name="Google Shape;9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Conversion Rate: </a:t>
            </a:r>
            <a:r>
              <a:rPr lang="en-US"/>
              <a:t>Percentage of website visitors who make a purchase.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Customer Engagement Rate: </a:t>
            </a:r>
            <a:r>
              <a:rPr lang="en-US"/>
              <a:t>Level of interaction with marketing content (clicks, likes, comments).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Average Order Value (AOV): </a:t>
            </a:r>
            <a:r>
              <a:rPr lang="en-US"/>
              <a:t>Average amount spent by a customer per transaction.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Customer Feedback Score: </a:t>
            </a:r>
            <a:r>
              <a:rPr lang="en-US"/>
              <a:t>Average rating from customer reviews.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Goals</a:t>
            </a:r>
            <a:endParaRPr b="1"/>
          </a:p>
        </p:txBody>
      </p:sp>
      <p:sp>
        <p:nvSpPr>
          <p:cNvPr id="103" name="Google Shape;103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28600" lvl="0" marL="2286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Increase Conversion Rates:</a:t>
            </a:r>
            <a:endParaRPr/>
          </a:p>
          <a:p>
            <a:pPr indent="-228600" lvl="1" marL="685800" rtl="0" algn="l">
              <a:lnSpc>
                <a:spcPct val="1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Goal: </a:t>
            </a:r>
            <a:r>
              <a:rPr lang="en-US"/>
              <a:t>Identify factors impacting the conversion rate and provide recommendations to improve it.</a:t>
            </a:r>
            <a:endParaRPr/>
          </a:p>
          <a:p>
            <a:pPr indent="-228600" lvl="1" marL="685800" rtl="0" algn="l">
              <a:lnSpc>
                <a:spcPct val="1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Insight: </a:t>
            </a:r>
            <a:r>
              <a:rPr lang="en-US"/>
              <a:t>Highlight key stages where visitors drop off and suggest improvements to optimize the conversion funnel.</a:t>
            </a:r>
            <a:endParaRPr/>
          </a:p>
          <a:p>
            <a:pPr indent="-228600" lvl="0" marL="22860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Enhance Customer Engagement:</a:t>
            </a:r>
            <a:endParaRPr/>
          </a:p>
          <a:p>
            <a:pPr indent="-228600" lvl="1" marL="685800" rtl="0" algn="l">
              <a:lnSpc>
                <a:spcPct val="1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Goal:</a:t>
            </a:r>
            <a:r>
              <a:rPr lang="en-US"/>
              <a:t> Determine which types of content drive the highest engagement. </a:t>
            </a:r>
            <a:endParaRPr/>
          </a:p>
          <a:p>
            <a:pPr indent="-228600" lvl="1" marL="685800" rtl="0" algn="l">
              <a:lnSpc>
                <a:spcPct val="1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Insight:</a:t>
            </a:r>
            <a:r>
              <a:rPr lang="en-US"/>
              <a:t> Analyze interaction levels with different types of marketing content to inform better content strategies.</a:t>
            </a:r>
            <a:endParaRPr/>
          </a:p>
          <a:p>
            <a:pPr indent="-228600" lvl="0" marL="22860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Improve Customer Feedback Scores:</a:t>
            </a:r>
            <a:endParaRPr/>
          </a:p>
          <a:p>
            <a:pPr indent="-228600" lvl="1" marL="685800" rtl="0" algn="l">
              <a:lnSpc>
                <a:spcPct val="1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Goal:</a:t>
            </a:r>
            <a:r>
              <a:rPr lang="en-US"/>
              <a:t> Understand common themes in customer reviews and provide actionable insights.</a:t>
            </a:r>
            <a:endParaRPr/>
          </a:p>
          <a:p>
            <a:pPr indent="-228600" lvl="1" marL="685800" rtl="0" algn="l">
              <a:lnSpc>
                <a:spcPct val="1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Insight:</a:t>
            </a:r>
            <a:r>
              <a:rPr lang="en-US"/>
              <a:t> Identify recurring positive and negative feedback to guide product and service improvements.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2024-07-20T13:50:58Z</dcterms:created>
  <dc:creator>Ali Ahmad</dc:creator>
</cp:coreProperties>
</file>