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1" Type="http://schemas.openxmlformats.org/officeDocument/2006/relationships/slide" Target="slides/slide27.xml"/><Relationship Id="rId30" Type="http://schemas.openxmlformats.org/officeDocument/2006/relationships/slide" Target="slides/slide26.xml"/><Relationship Id="rId32" Type="http://schemas.openxmlformats.org/officeDocument/2006/relationships/slide" Target="slides/slide28.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3.png"/><Relationship Id="rId8"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5.png"/><Relationship Id="rId8"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5.png"/><Relationship Id="rId8"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5.png"/><Relationship Id="rId8"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9" Type="http://schemas.openxmlformats.org/officeDocument/2006/relationships/image" Target="../media/image13.png"/><Relationship Id="rId5" Type="http://schemas.openxmlformats.org/officeDocument/2006/relationships/hyperlink" Target="http://www.pptmon.com/"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4.png"/><Relationship Id="rId8"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hyperlink" Target="http://pptmon.com/" TargetMode="External"/><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pptmon.com/" TargetMode="External"/><Relationship Id="rId7" Type="http://schemas.openxmlformats.org/officeDocument/2006/relationships/hyperlink" Target="http://www.pptmon.com/" TargetMode="External"/><Relationship Id="rId8"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hyperlink" Target="http://pptmon.com/" TargetMode="External"/><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pptmon.com/" TargetMode="External"/><Relationship Id="rId7" Type="http://schemas.openxmlformats.org/officeDocument/2006/relationships/hyperlink" Target="http://www.pptmon.com/" TargetMode="External"/><Relationship Id="rId8"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5.png"/><Relationship Id="rId8"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4.png"/><Relationship Id="rId8"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hyperlink" Target="http://pptmon.com/" TargetMode="External"/><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pptmon.com/" TargetMode="External"/><Relationship Id="rId7" Type="http://schemas.openxmlformats.org/officeDocument/2006/relationships/hyperlink" Target="http://www.pptmon.com/" TargetMode="External"/><Relationship Id="rId8"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4.png"/><Relationship Id="rId8"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4.png"/><Relationship Id="rId8"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9"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pptmon.com/" TargetMode="External"/><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5.png"/><Relationship Id="rId8"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0.png"/><Relationship Id="rId11" Type="http://schemas.openxmlformats.org/officeDocument/2006/relationships/image" Target="../media/image5.png"/><Relationship Id="rId10" Type="http://schemas.openxmlformats.org/officeDocument/2006/relationships/image" Target="../media/image4.png"/><Relationship Id="rId12" Type="http://schemas.openxmlformats.org/officeDocument/2006/relationships/image" Target="../media/image3.png"/><Relationship Id="rId9" Type="http://schemas.openxmlformats.org/officeDocument/2006/relationships/hyperlink" Target="http://www.pptmon.com/" TargetMode="External"/><Relationship Id="rId5" Type="http://schemas.openxmlformats.org/officeDocument/2006/relationships/image" Target="../media/image8.png"/><Relationship Id="rId6" Type="http://schemas.openxmlformats.org/officeDocument/2006/relationships/hyperlink" Target="http://pptmon.com/" TargetMode="External"/><Relationship Id="rId7" Type="http://schemas.openxmlformats.org/officeDocument/2006/relationships/image" Target="../media/image2.png"/><Relationship Id="rId8" Type="http://schemas.openxmlformats.org/officeDocument/2006/relationships/hyperlink" Target="https://pptmon.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hyperlink" Target="http://pptmon.com/" TargetMode="External"/><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pptmon.com/" TargetMode="External"/><Relationship Id="rId7" Type="http://schemas.openxmlformats.org/officeDocument/2006/relationships/hyperlink" Target="http://www.pptmon.com/" TargetMode="External"/><Relationship Id="rId8"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11756" l="0" r="0" t="11756"/>
          <a:stretch/>
        </p:blipFill>
        <p:spPr>
          <a:xfrm>
            <a:off x="2663938" y="0"/>
            <a:ext cx="6864125" cy="6858000"/>
          </a:xfrm>
          <a:prstGeom prst="rect">
            <a:avLst/>
          </a:prstGeom>
          <a:noFill/>
          <a:ln>
            <a:noFill/>
          </a:ln>
        </p:spPr>
      </p:pic>
      <p:pic>
        <p:nvPicPr>
          <p:cNvPr id="12" name="Google Shape;12;p2">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13" name="Google Shape;13;p2">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sng" cap="none" strike="noStrike">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14" name="Google Shape;14;p2"/>
          <p:cNvPicPr preferRelativeResize="0"/>
          <p:nvPr/>
        </p:nvPicPr>
        <p:blipFill rotWithShape="1">
          <a:blip r:embed="rId7">
            <a:alphaModFix/>
          </a:blip>
          <a:srcRect b="0" l="0" r="0" t="0"/>
          <a:stretch/>
        </p:blipFill>
        <p:spPr>
          <a:xfrm>
            <a:off x="10760364" y="6188366"/>
            <a:ext cx="475727" cy="475727"/>
          </a:xfrm>
          <a:prstGeom prst="rect">
            <a:avLst/>
          </a:prstGeom>
          <a:noFill/>
          <a:ln>
            <a:noFill/>
          </a:ln>
        </p:spPr>
      </p:pic>
      <p:pic>
        <p:nvPicPr>
          <p:cNvPr id="15" name="Google Shape;15;p2"/>
          <p:cNvPicPr preferRelativeResize="0"/>
          <p:nvPr/>
        </p:nvPicPr>
        <p:blipFill rotWithShape="1">
          <a:blip r:embed="rId8">
            <a:alphaModFix/>
          </a:blip>
          <a:srcRect b="0" l="0" r="0" t="0"/>
          <a:stretch/>
        </p:blipFill>
        <p:spPr>
          <a:xfrm rot="5400000">
            <a:off x="10682316" y="-252087"/>
            <a:ext cx="631825" cy="1523813"/>
          </a:xfrm>
          <a:prstGeom prst="rect">
            <a:avLst/>
          </a:prstGeom>
          <a:noFill/>
          <a:ln>
            <a:noFill/>
          </a:ln>
        </p:spPr>
      </p:pic>
      <p:pic>
        <p:nvPicPr>
          <p:cNvPr id="16" name="Google Shape;16;p2"/>
          <p:cNvPicPr preferRelativeResize="0"/>
          <p:nvPr/>
        </p:nvPicPr>
        <p:blipFill rotWithShape="1">
          <a:blip r:embed="rId9">
            <a:alphaModFix/>
          </a:blip>
          <a:srcRect b="0" l="0" r="0" t="0"/>
          <a:stretch/>
        </p:blipFill>
        <p:spPr>
          <a:xfrm rot="5400000">
            <a:off x="6092286" y="-329630"/>
            <a:ext cx="7428" cy="1522800"/>
          </a:xfrm>
          <a:prstGeom prst="rect">
            <a:avLst/>
          </a:prstGeom>
          <a:noFill/>
          <a:ln>
            <a:noFill/>
          </a:ln>
        </p:spPr>
      </p:pic>
      <p:pic>
        <p:nvPicPr>
          <p:cNvPr id="17" name="Google Shape;17;p2"/>
          <p:cNvPicPr preferRelativeResize="0"/>
          <p:nvPr/>
        </p:nvPicPr>
        <p:blipFill rotWithShape="1">
          <a:blip r:embed="rId8">
            <a:alphaModFix/>
          </a:blip>
          <a:srcRect b="0" l="0" r="0" t="0"/>
          <a:stretch/>
        </p:blipFill>
        <p:spPr>
          <a:xfrm rot="5400000">
            <a:off x="877859" y="5586274"/>
            <a:ext cx="631825" cy="1523813"/>
          </a:xfrm>
          <a:prstGeom prst="rect">
            <a:avLst/>
          </a:prstGeom>
          <a:noFill/>
          <a:ln>
            <a:noFill/>
          </a:ln>
        </p:spPr>
      </p:pic>
      <p:pic>
        <p:nvPicPr>
          <p:cNvPr id="18" name="Google Shape;18;p2"/>
          <p:cNvPicPr preferRelativeResize="0"/>
          <p:nvPr/>
        </p:nvPicPr>
        <p:blipFill rotWithShape="1">
          <a:blip r:embed="rId7">
            <a:alphaModFix/>
          </a:blip>
          <a:srcRect b="0" l="0" r="0" t="0"/>
          <a:stretch/>
        </p:blipFill>
        <p:spPr>
          <a:xfrm>
            <a:off x="955907" y="193907"/>
            <a:ext cx="475727" cy="475727"/>
          </a:xfrm>
          <a:prstGeom prst="rect">
            <a:avLst/>
          </a:prstGeom>
          <a:noFill/>
          <a:ln>
            <a:noFill/>
          </a:ln>
        </p:spPr>
      </p:pic>
      <p:pic>
        <p:nvPicPr>
          <p:cNvPr id="19" name="Google Shape;19;p2"/>
          <p:cNvPicPr preferRelativeResize="0"/>
          <p:nvPr/>
        </p:nvPicPr>
        <p:blipFill rotWithShape="1">
          <a:blip r:embed="rId9">
            <a:alphaModFix/>
          </a:blip>
          <a:srcRect b="0" l="0" r="0" t="0"/>
          <a:stretch/>
        </p:blipFill>
        <p:spPr>
          <a:xfrm rot="5400000">
            <a:off x="6092286" y="5586780"/>
            <a:ext cx="7428" cy="15228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121" name="Shape 121"/>
        <p:cNvGrpSpPr/>
        <p:nvPr/>
      </p:nvGrpSpPr>
      <p:grpSpPr>
        <a:xfrm>
          <a:off x="0" y="0"/>
          <a:ext cx="0" cy="0"/>
          <a:chOff x="0" y="0"/>
          <a:chExt cx="0" cy="0"/>
        </a:xfrm>
      </p:grpSpPr>
      <p:pic>
        <p:nvPicPr>
          <p:cNvPr id="122" name="Google Shape;122;p11"/>
          <p:cNvPicPr preferRelativeResize="0"/>
          <p:nvPr/>
        </p:nvPicPr>
        <p:blipFill rotWithShape="1">
          <a:blip r:embed="rId2">
            <a:alphaModFix/>
          </a:blip>
          <a:srcRect b="39301" l="0" r="0" t="0"/>
          <a:stretch/>
        </p:blipFill>
        <p:spPr>
          <a:xfrm>
            <a:off x="3571183" y="5161964"/>
            <a:ext cx="3371602" cy="1696035"/>
          </a:xfrm>
          <a:prstGeom prst="rect">
            <a:avLst/>
          </a:prstGeom>
          <a:noFill/>
          <a:ln>
            <a:noFill/>
          </a:ln>
        </p:spPr>
      </p:pic>
      <p:pic>
        <p:nvPicPr>
          <p:cNvPr id="123" name="Google Shape;123;p11"/>
          <p:cNvPicPr preferRelativeResize="0"/>
          <p:nvPr/>
        </p:nvPicPr>
        <p:blipFill rotWithShape="1">
          <a:blip r:embed="rId2">
            <a:alphaModFix/>
          </a:blip>
          <a:srcRect b="0" l="0" r="73023" t="26172"/>
          <a:stretch/>
        </p:blipFill>
        <p:spPr>
          <a:xfrm flipH="1">
            <a:off x="-1" y="0"/>
            <a:ext cx="909566" cy="2062986"/>
          </a:xfrm>
          <a:prstGeom prst="rect">
            <a:avLst/>
          </a:prstGeom>
          <a:noFill/>
          <a:ln>
            <a:noFill/>
          </a:ln>
        </p:spPr>
      </p:pic>
      <p:sp>
        <p:nvSpPr>
          <p:cNvPr id="124" name="Google Shape;124;p11"/>
          <p:cNvSpPr/>
          <p:nvPr>
            <p:ph idx="2" type="pic"/>
          </p:nvPr>
        </p:nvSpPr>
        <p:spPr>
          <a:xfrm>
            <a:off x="6096000" y="0"/>
            <a:ext cx="6096000" cy="6858000"/>
          </a:xfrm>
          <a:prstGeom prst="rect">
            <a:avLst/>
          </a:prstGeom>
          <a:solidFill>
            <a:srgbClr val="F2F2F2"/>
          </a:solidFill>
          <a:ln>
            <a:noFill/>
          </a:ln>
        </p:spPr>
      </p:sp>
      <p:pic>
        <p:nvPicPr>
          <p:cNvPr id="125" name="Google Shape;125;p11">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126" name="Google Shape;126;p11">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127" name="Google Shape;127;p11"/>
          <p:cNvPicPr preferRelativeResize="0"/>
          <p:nvPr/>
        </p:nvPicPr>
        <p:blipFill rotWithShape="1">
          <a:blip r:embed="rId7">
            <a:alphaModFix/>
          </a:blip>
          <a:srcRect b="0" l="0" r="0" t="0"/>
          <a:stretch/>
        </p:blipFill>
        <p:spPr>
          <a:xfrm flipH="1" rot="-5400000">
            <a:off x="3041660" y="-171390"/>
            <a:ext cx="4882" cy="1000800"/>
          </a:xfrm>
          <a:prstGeom prst="rect">
            <a:avLst/>
          </a:prstGeom>
          <a:noFill/>
          <a:ln>
            <a:noFill/>
          </a:ln>
        </p:spPr>
      </p:pic>
      <p:pic>
        <p:nvPicPr>
          <p:cNvPr id="128" name="Google Shape;128;p11"/>
          <p:cNvPicPr preferRelativeResize="0"/>
          <p:nvPr/>
        </p:nvPicPr>
        <p:blipFill rotWithShape="1">
          <a:blip r:embed="rId7">
            <a:alphaModFix/>
          </a:blip>
          <a:srcRect b="0" l="0" r="0" t="0"/>
          <a:stretch/>
        </p:blipFill>
        <p:spPr>
          <a:xfrm flipH="1" rot="-5400000">
            <a:off x="3092825" y="6028591"/>
            <a:ext cx="4882" cy="1000800"/>
          </a:xfrm>
          <a:prstGeom prst="rect">
            <a:avLst/>
          </a:prstGeom>
          <a:noFill/>
          <a:ln>
            <a:noFill/>
          </a:ln>
        </p:spPr>
      </p:pic>
      <p:pic>
        <p:nvPicPr>
          <p:cNvPr id="129" name="Google Shape;129;p11"/>
          <p:cNvPicPr preferRelativeResize="0"/>
          <p:nvPr/>
        </p:nvPicPr>
        <p:blipFill rotWithShape="1">
          <a:blip r:embed="rId8">
            <a:alphaModFix/>
          </a:blip>
          <a:srcRect b="0" l="0" r="0" t="0"/>
          <a:stretch/>
        </p:blipFill>
        <p:spPr>
          <a:xfrm flipH="1">
            <a:off x="353058" y="5608012"/>
            <a:ext cx="414197" cy="998945"/>
          </a:xfrm>
          <a:prstGeom prst="rect">
            <a:avLst/>
          </a:prstGeom>
          <a:noFill/>
          <a:ln>
            <a:noFill/>
          </a:ln>
        </p:spPr>
      </p:pic>
      <p:pic>
        <p:nvPicPr>
          <p:cNvPr id="130" name="Google Shape;130;p11"/>
          <p:cNvPicPr preferRelativeResize="0"/>
          <p:nvPr/>
        </p:nvPicPr>
        <p:blipFill rotWithShape="1">
          <a:blip r:embed="rId9">
            <a:alphaModFix/>
          </a:blip>
          <a:srcRect b="0" l="0" r="0" t="0"/>
          <a:stretch/>
        </p:blipFill>
        <p:spPr>
          <a:xfrm flipH="1">
            <a:off x="447589" y="251043"/>
            <a:ext cx="311866" cy="311866"/>
          </a:xfrm>
          <a:prstGeom prst="rect">
            <a:avLst/>
          </a:prstGeom>
          <a:noFill/>
          <a:ln>
            <a:noFill/>
          </a:ln>
        </p:spPr>
      </p:pic>
      <p:pic>
        <p:nvPicPr>
          <p:cNvPr id="131" name="Google Shape;131;p11"/>
          <p:cNvPicPr preferRelativeResize="0"/>
          <p:nvPr/>
        </p:nvPicPr>
        <p:blipFill rotWithShape="1">
          <a:blip r:embed="rId8">
            <a:alphaModFix/>
          </a:blip>
          <a:srcRect b="0" l="0" r="0" t="0"/>
          <a:stretch/>
        </p:blipFill>
        <p:spPr>
          <a:xfrm rot="10800000">
            <a:off x="5328746" y="251043"/>
            <a:ext cx="414197" cy="998945"/>
          </a:xfrm>
          <a:prstGeom prst="rect">
            <a:avLst/>
          </a:prstGeom>
          <a:noFill/>
          <a:ln>
            <a:noFill/>
          </a:ln>
        </p:spPr>
      </p:pic>
      <p:pic>
        <p:nvPicPr>
          <p:cNvPr id="132" name="Google Shape;132;p11"/>
          <p:cNvPicPr preferRelativeResize="0"/>
          <p:nvPr/>
        </p:nvPicPr>
        <p:blipFill rotWithShape="1">
          <a:blip r:embed="rId9">
            <a:alphaModFix/>
          </a:blip>
          <a:srcRect b="0" l="0" r="0" t="0"/>
          <a:stretch/>
        </p:blipFill>
        <p:spPr>
          <a:xfrm rot="10800000">
            <a:off x="5423277" y="6295091"/>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133" name="Shape 133"/>
        <p:cNvGrpSpPr/>
        <p:nvPr/>
      </p:nvGrpSpPr>
      <p:grpSpPr>
        <a:xfrm>
          <a:off x="0" y="0"/>
          <a:ext cx="0" cy="0"/>
          <a:chOff x="0" y="0"/>
          <a:chExt cx="0" cy="0"/>
        </a:xfrm>
      </p:grpSpPr>
      <p:pic>
        <p:nvPicPr>
          <p:cNvPr id="134" name="Google Shape;134;p12"/>
          <p:cNvPicPr preferRelativeResize="0"/>
          <p:nvPr/>
        </p:nvPicPr>
        <p:blipFill rotWithShape="1">
          <a:blip r:embed="rId2">
            <a:alphaModFix/>
          </a:blip>
          <a:srcRect b="0" l="50000" r="0" t="0"/>
          <a:stretch/>
        </p:blipFill>
        <p:spPr>
          <a:xfrm>
            <a:off x="0" y="588892"/>
            <a:ext cx="1300173" cy="2600348"/>
          </a:xfrm>
          <a:prstGeom prst="rect">
            <a:avLst/>
          </a:prstGeom>
          <a:noFill/>
          <a:ln>
            <a:noFill/>
          </a:ln>
        </p:spPr>
      </p:pic>
      <p:pic>
        <p:nvPicPr>
          <p:cNvPr id="135" name="Google Shape;135;p12"/>
          <p:cNvPicPr preferRelativeResize="0"/>
          <p:nvPr/>
        </p:nvPicPr>
        <p:blipFill rotWithShape="1">
          <a:blip r:embed="rId2">
            <a:alphaModFix/>
          </a:blip>
          <a:srcRect b="0" l="0" r="0" t="0"/>
          <a:stretch/>
        </p:blipFill>
        <p:spPr>
          <a:xfrm>
            <a:off x="9591652" y="1599930"/>
            <a:ext cx="2600348" cy="2600348"/>
          </a:xfrm>
          <a:prstGeom prst="rect">
            <a:avLst/>
          </a:prstGeom>
          <a:noFill/>
          <a:ln>
            <a:noFill/>
          </a:ln>
        </p:spPr>
      </p:pic>
      <p:sp>
        <p:nvSpPr>
          <p:cNvPr id="136" name="Google Shape;136;p12"/>
          <p:cNvSpPr/>
          <p:nvPr>
            <p:ph idx="2" type="pic"/>
          </p:nvPr>
        </p:nvSpPr>
        <p:spPr>
          <a:xfrm>
            <a:off x="875070" y="1308100"/>
            <a:ext cx="3277800" cy="2198400"/>
          </a:xfrm>
          <a:prstGeom prst="rect">
            <a:avLst/>
          </a:prstGeom>
          <a:solidFill>
            <a:srgbClr val="F2F2F2"/>
          </a:solidFill>
          <a:ln>
            <a:noFill/>
          </a:ln>
        </p:spPr>
      </p:sp>
      <p:sp>
        <p:nvSpPr>
          <p:cNvPr id="137" name="Google Shape;137;p12"/>
          <p:cNvSpPr/>
          <p:nvPr>
            <p:ph idx="3" type="pic"/>
          </p:nvPr>
        </p:nvSpPr>
        <p:spPr>
          <a:xfrm>
            <a:off x="4457085" y="1308100"/>
            <a:ext cx="3277800" cy="2198400"/>
          </a:xfrm>
          <a:prstGeom prst="rect">
            <a:avLst/>
          </a:prstGeom>
          <a:solidFill>
            <a:srgbClr val="F2F2F2"/>
          </a:solidFill>
          <a:ln>
            <a:noFill/>
          </a:ln>
        </p:spPr>
      </p:sp>
      <p:sp>
        <p:nvSpPr>
          <p:cNvPr id="138" name="Google Shape;138;p12"/>
          <p:cNvSpPr/>
          <p:nvPr>
            <p:ph idx="4" type="pic"/>
          </p:nvPr>
        </p:nvSpPr>
        <p:spPr>
          <a:xfrm>
            <a:off x="8039099" y="1308100"/>
            <a:ext cx="3277800" cy="2198400"/>
          </a:xfrm>
          <a:prstGeom prst="rect">
            <a:avLst/>
          </a:prstGeom>
          <a:solidFill>
            <a:srgbClr val="F2F2F2"/>
          </a:solidFill>
          <a:ln>
            <a:noFill/>
          </a:ln>
        </p:spPr>
      </p:sp>
      <p:pic>
        <p:nvPicPr>
          <p:cNvPr id="139" name="Google Shape;139;p12">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140" name="Google Shape;140;p12">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141" name="Google Shape;141;p12"/>
          <p:cNvPicPr preferRelativeResize="0"/>
          <p:nvPr/>
        </p:nvPicPr>
        <p:blipFill rotWithShape="1">
          <a:blip r:embed="rId7">
            <a:alphaModFix/>
          </a:blip>
          <a:srcRect b="0" l="0" r="0" t="0"/>
          <a:stretch/>
        </p:blipFill>
        <p:spPr>
          <a:xfrm flipH="1" rot="-5400000">
            <a:off x="6093559" y="5924641"/>
            <a:ext cx="4882" cy="1000800"/>
          </a:xfrm>
          <a:prstGeom prst="rect">
            <a:avLst/>
          </a:prstGeom>
          <a:noFill/>
          <a:ln>
            <a:noFill/>
          </a:ln>
        </p:spPr>
      </p:pic>
      <p:pic>
        <p:nvPicPr>
          <p:cNvPr id="142" name="Google Shape;142;p12"/>
          <p:cNvPicPr preferRelativeResize="0"/>
          <p:nvPr/>
        </p:nvPicPr>
        <p:blipFill rotWithShape="1">
          <a:blip r:embed="rId8">
            <a:alphaModFix/>
          </a:blip>
          <a:srcRect b="0" l="0" r="0" t="0"/>
          <a:stretch/>
        </p:blipFill>
        <p:spPr>
          <a:xfrm flipH="1">
            <a:off x="398241" y="277026"/>
            <a:ext cx="414197" cy="998945"/>
          </a:xfrm>
          <a:prstGeom prst="rect">
            <a:avLst/>
          </a:prstGeom>
          <a:noFill/>
          <a:ln>
            <a:noFill/>
          </a:ln>
        </p:spPr>
      </p:pic>
      <p:pic>
        <p:nvPicPr>
          <p:cNvPr id="143" name="Google Shape;143;p12"/>
          <p:cNvPicPr preferRelativeResize="0"/>
          <p:nvPr/>
        </p:nvPicPr>
        <p:blipFill rotWithShape="1">
          <a:blip r:embed="rId9">
            <a:alphaModFix/>
          </a:blip>
          <a:srcRect b="0" l="0" r="0" t="0"/>
          <a:stretch/>
        </p:blipFill>
        <p:spPr>
          <a:xfrm flipH="1">
            <a:off x="449407" y="6269108"/>
            <a:ext cx="311866" cy="311866"/>
          </a:xfrm>
          <a:prstGeom prst="rect">
            <a:avLst/>
          </a:prstGeom>
          <a:noFill/>
          <a:ln>
            <a:noFill/>
          </a:ln>
        </p:spPr>
      </p:pic>
      <p:pic>
        <p:nvPicPr>
          <p:cNvPr id="144" name="Google Shape;144;p12"/>
          <p:cNvPicPr preferRelativeResize="0"/>
          <p:nvPr/>
        </p:nvPicPr>
        <p:blipFill rotWithShape="1">
          <a:blip r:embed="rId8">
            <a:alphaModFix/>
          </a:blip>
          <a:srcRect b="0" l="0" r="0" t="0"/>
          <a:stretch/>
        </p:blipFill>
        <p:spPr>
          <a:xfrm rot="10800000">
            <a:off x="11379562" y="5582030"/>
            <a:ext cx="414197" cy="998945"/>
          </a:xfrm>
          <a:prstGeom prst="rect">
            <a:avLst/>
          </a:prstGeom>
          <a:noFill/>
          <a:ln>
            <a:noFill/>
          </a:ln>
        </p:spPr>
      </p:pic>
      <p:pic>
        <p:nvPicPr>
          <p:cNvPr id="145" name="Google Shape;145;p12"/>
          <p:cNvPicPr preferRelativeResize="0"/>
          <p:nvPr/>
        </p:nvPicPr>
        <p:blipFill rotWithShape="1">
          <a:blip r:embed="rId9">
            <a:alphaModFix/>
          </a:blip>
          <a:srcRect b="0" l="0" r="0" t="0"/>
          <a:stretch/>
        </p:blipFill>
        <p:spPr>
          <a:xfrm rot="10800000">
            <a:off x="11430728" y="277026"/>
            <a:ext cx="311866" cy="311866"/>
          </a:xfrm>
          <a:prstGeom prst="rect">
            <a:avLst/>
          </a:prstGeom>
          <a:noFill/>
          <a:ln>
            <a:noFill/>
          </a:ln>
        </p:spPr>
      </p:pic>
      <p:pic>
        <p:nvPicPr>
          <p:cNvPr id="146" name="Google Shape;146;p12"/>
          <p:cNvPicPr preferRelativeResize="0"/>
          <p:nvPr/>
        </p:nvPicPr>
        <p:blipFill rotWithShape="1">
          <a:blip r:embed="rId7">
            <a:alphaModFix/>
          </a:blip>
          <a:srcRect b="0" l="0" r="0" t="0"/>
          <a:stretch/>
        </p:blipFill>
        <p:spPr>
          <a:xfrm flipH="1" rot="-5400000">
            <a:off x="6093559" y="-67441"/>
            <a:ext cx="4882" cy="10008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147" name="Shape 147"/>
        <p:cNvGrpSpPr/>
        <p:nvPr/>
      </p:nvGrpSpPr>
      <p:grpSpPr>
        <a:xfrm>
          <a:off x="0" y="0"/>
          <a:ext cx="0" cy="0"/>
          <a:chOff x="0" y="0"/>
          <a:chExt cx="0" cy="0"/>
        </a:xfrm>
      </p:grpSpPr>
      <p:pic>
        <p:nvPicPr>
          <p:cNvPr id="148" name="Google Shape;148;p13"/>
          <p:cNvPicPr preferRelativeResize="0"/>
          <p:nvPr/>
        </p:nvPicPr>
        <p:blipFill rotWithShape="1">
          <a:blip r:embed="rId2">
            <a:alphaModFix/>
          </a:blip>
          <a:srcRect b="0" l="0" r="29878" t="55583"/>
          <a:stretch/>
        </p:blipFill>
        <p:spPr>
          <a:xfrm>
            <a:off x="9539016" y="3210128"/>
            <a:ext cx="2652984" cy="1592274"/>
          </a:xfrm>
          <a:prstGeom prst="rect">
            <a:avLst/>
          </a:prstGeom>
          <a:noFill/>
          <a:ln>
            <a:noFill/>
          </a:ln>
        </p:spPr>
      </p:pic>
      <p:pic>
        <p:nvPicPr>
          <p:cNvPr id="149" name="Google Shape;149;p13"/>
          <p:cNvPicPr preferRelativeResize="0"/>
          <p:nvPr/>
        </p:nvPicPr>
        <p:blipFill rotWithShape="1">
          <a:blip r:embed="rId2">
            <a:alphaModFix/>
          </a:blip>
          <a:srcRect b="65211" l="25311" r="0" t="0"/>
          <a:stretch/>
        </p:blipFill>
        <p:spPr>
          <a:xfrm>
            <a:off x="0" y="5610823"/>
            <a:ext cx="2825687" cy="1247178"/>
          </a:xfrm>
          <a:prstGeom prst="rect">
            <a:avLst/>
          </a:prstGeom>
          <a:noFill/>
          <a:ln>
            <a:noFill/>
          </a:ln>
        </p:spPr>
      </p:pic>
      <p:sp>
        <p:nvSpPr>
          <p:cNvPr id="150" name="Google Shape;150;p13"/>
          <p:cNvSpPr/>
          <p:nvPr>
            <p:ph idx="2" type="pic"/>
          </p:nvPr>
        </p:nvSpPr>
        <p:spPr>
          <a:xfrm>
            <a:off x="0" y="1"/>
            <a:ext cx="12192000" cy="3424200"/>
          </a:xfrm>
          <a:prstGeom prst="rect">
            <a:avLst/>
          </a:prstGeom>
          <a:solidFill>
            <a:srgbClr val="F2F2F2"/>
          </a:solidFill>
          <a:ln>
            <a:noFill/>
          </a:ln>
        </p:spPr>
      </p:sp>
      <p:pic>
        <p:nvPicPr>
          <p:cNvPr id="151" name="Google Shape;151;p13">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152" name="Google Shape;152;p13">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153" name="Google Shape;153;p13"/>
          <p:cNvPicPr preferRelativeResize="0"/>
          <p:nvPr/>
        </p:nvPicPr>
        <p:blipFill rotWithShape="1">
          <a:blip r:embed="rId7">
            <a:alphaModFix/>
          </a:blip>
          <a:srcRect b="0" l="0" r="0" t="0"/>
          <a:stretch/>
        </p:blipFill>
        <p:spPr>
          <a:xfrm>
            <a:off x="602897" y="4302002"/>
            <a:ext cx="4882" cy="1000800"/>
          </a:xfrm>
          <a:prstGeom prst="rect">
            <a:avLst/>
          </a:prstGeom>
          <a:noFill/>
          <a:ln>
            <a:noFill/>
          </a:ln>
        </p:spPr>
      </p:pic>
      <p:pic>
        <p:nvPicPr>
          <p:cNvPr id="154" name="Google Shape;154;p13"/>
          <p:cNvPicPr preferRelativeResize="0"/>
          <p:nvPr/>
        </p:nvPicPr>
        <p:blipFill rotWithShape="1">
          <a:blip r:embed="rId8">
            <a:alphaModFix/>
          </a:blip>
          <a:srcRect b="0" l="0" r="0" t="0"/>
          <a:stretch/>
        </p:blipFill>
        <p:spPr>
          <a:xfrm>
            <a:off x="11379561" y="3706349"/>
            <a:ext cx="414197" cy="998945"/>
          </a:xfrm>
          <a:prstGeom prst="rect">
            <a:avLst/>
          </a:prstGeom>
          <a:noFill/>
          <a:ln>
            <a:noFill/>
          </a:ln>
        </p:spPr>
      </p:pic>
      <p:pic>
        <p:nvPicPr>
          <p:cNvPr id="155" name="Google Shape;155;p13"/>
          <p:cNvPicPr preferRelativeResize="0"/>
          <p:nvPr/>
        </p:nvPicPr>
        <p:blipFill rotWithShape="1">
          <a:blip r:embed="rId9">
            <a:alphaModFix/>
          </a:blip>
          <a:srcRect b="0" l="0" r="0" t="0"/>
          <a:stretch/>
        </p:blipFill>
        <p:spPr>
          <a:xfrm>
            <a:off x="11430726" y="6273668"/>
            <a:ext cx="311866" cy="311866"/>
          </a:xfrm>
          <a:prstGeom prst="rect">
            <a:avLst/>
          </a:prstGeom>
          <a:noFill/>
          <a:ln>
            <a:noFill/>
          </a:ln>
        </p:spPr>
      </p:pic>
      <p:pic>
        <p:nvPicPr>
          <p:cNvPr id="156" name="Google Shape;156;p13"/>
          <p:cNvPicPr preferRelativeResize="0"/>
          <p:nvPr/>
        </p:nvPicPr>
        <p:blipFill rotWithShape="1">
          <a:blip r:embed="rId8">
            <a:alphaModFix/>
          </a:blip>
          <a:srcRect b="0" l="0" r="0" t="0"/>
          <a:stretch/>
        </p:blipFill>
        <p:spPr>
          <a:xfrm flipH="1" rot="10800000">
            <a:off x="398240" y="5586589"/>
            <a:ext cx="414197" cy="998945"/>
          </a:xfrm>
          <a:prstGeom prst="rect">
            <a:avLst/>
          </a:prstGeom>
          <a:noFill/>
          <a:ln>
            <a:noFill/>
          </a:ln>
        </p:spPr>
      </p:pic>
      <p:pic>
        <p:nvPicPr>
          <p:cNvPr id="157" name="Google Shape;157;p13"/>
          <p:cNvPicPr preferRelativeResize="0"/>
          <p:nvPr/>
        </p:nvPicPr>
        <p:blipFill rotWithShape="1">
          <a:blip r:embed="rId9">
            <a:alphaModFix/>
          </a:blip>
          <a:srcRect b="0" l="0" r="0" t="0"/>
          <a:stretch/>
        </p:blipFill>
        <p:spPr>
          <a:xfrm flipH="1" rot="10800000">
            <a:off x="449405" y="3706349"/>
            <a:ext cx="311866" cy="311866"/>
          </a:xfrm>
          <a:prstGeom prst="rect">
            <a:avLst/>
          </a:prstGeom>
          <a:noFill/>
          <a:ln>
            <a:noFill/>
          </a:ln>
        </p:spPr>
      </p:pic>
      <p:pic>
        <p:nvPicPr>
          <p:cNvPr id="158" name="Google Shape;158;p13"/>
          <p:cNvPicPr preferRelativeResize="0"/>
          <p:nvPr/>
        </p:nvPicPr>
        <p:blipFill rotWithShape="1">
          <a:blip r:embed="rId7">
            <a:alphaModFix/>
          </a:blip>
          <a:srcRect b="0" l="0" r="0" t="0"/>
          <a:stretch/>
        </p:blipFill>
        <p:spPr>
          <a:xfrm>
            <a:off x="11584218" y="4989081"/>
            <a:ext cx="4882" cy="10008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title">
  <p:cSld name="2_PPTMON title">
    <p:spTree>
      <p:nvGrpSpPr>
        <p:cNvPr id="159" name="Shape 159"/>
        <p:cNvGrpSpPr/>
        <p:nvPr/>
      </p:nvGrpSpPr>
      <p:grpSpPr>
        <a:xfrm>
          <a:off x="0" y="0"/>
          <a:ext cx="0" cy="0"/>
          <a:chOff x="0" y="0"/>
          <a:chExt cx="0" cy="0"/>
        </a:xfrm>
      </p:grpSpPr>
      <p:pic>
        <p:nvPicPr>
          <p:cNvPr id="160" name="Google Shape;160;p14">
            <a:hlinkClick r:id="rId2"/>
          </p:cNvPr>
          <p:cNvPicPr preferRelativeResize="0"/>
          <p:nvPr/>
        </p:nvPicPr>
        <p:blipFill rotWithShape="1">
          <a:blip r:embed="rId3">
            <a:alphaModFix/>
          </a:blip>
          <a:srcRect b="0" l="29908" r="0" t="0"/>
          <a:stretch/>
        </p:blipFill>
        <p:spPr>
          <a:xfrm>
            <a:off x="5771192" y="6872733"/>
            <a:ext cx="2239205" cy="246221"/>
          </a:xfrm>
          <a:prstGeom prst="rect">
            <a:avLst/>
          </a:prstGeom>
          <a:noFill/>
          <a:ln>
            <a:noFill/>
          </a:ln>
        </p:spPr>
      </p:pic>
      <p:sp>
        <p:nvSpPr>
          <p:cNvPr id="161" name="Google Shape;161;p14">
            <a:hlinkClick r:id="rId4"/>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pic>
        <p:nvPicPr>
          <p:cNvPr id="162" name="Google Shape;162;p14"/>
          <p:cNvPicPr preferRelativeResize="0"/>
          <p:nvPr/>
        </p:nvPicPr>
        <p:blipFill rotWithShape="1">
          <a:blip r:embed="rId6">
            <a:alphaModFix/>
          </a:blip>
          <a:srcRect b="0" l="0" r="0" t="0"/>
          <a:stretch/>
        </p:blipFill>
        <p:spPr>
          <a:xfrm rot="5400000">
            <a:off x="10682316" y="-210264"/>
            <a:ext cx="631825" cy="1523813"/>
          </a:xfrm>
          <a:prstGeom prst="rect">
            <a:avLst/>
          </a:prstGeom>
          <a:noFill/>
          <a:ln>
            <a:noFill/>
          </a:ln>
        </p:spPr>
      </p:pic>
      <p:pic>
        <p:nvPicPr>
          <p:cNvPr id="163" name="Google Shape;163;p14"/>
          <p:cNvPicPr preferRelativeResize="0"/>
          <p:nvPr/>
        </p:nvPicPr>
        <p:blipFill rotWithShape="1">
          <a:blip r:embed="rId7">
            <a:alphaModFix/>
          </a:blip>
          <a:srcRect b="0" l="0" r="0" t="0"/>
          <a:stretch/>
        </p:blipFill>
        <p:spPr>
          <a:xfrm rot="5400000">
            <a:off x="8334973" y="-209758"/>
            <a:ext cx="7428" cy="1522800"/>
          </a:xfrm>
          <a:prstGeom prst="rect">
            <a:avLst/>
          </a:prstGeom>
          <a:noFill/>
          <a:ln>
            <a:noFill/>
          </a:ln>
        </p:spPr>
      </p:pic>
      <p:pic>
        <p:nvPicPr>
          <p:cNvPr id="164" name="Google Shape;164;p14"/>
          <p:cNvPicPr preferRelativeResize="0"/>
          <p:nvPr/>
        </p:nvPicPr>
        <p:blipFill rotWithShape="1">
          <a:blip r:embed="rId8">
            <a:alphaModFix/>
          </a:blip>
          <a:srcRect b="0" l="0" r="0" t="0"/>
          <a:stretch/>
        </p:blipFill>
        <p:spPr>
          <a:xfrm>
            <a:off x="431865" y="313779"/>
            <a:ext cx="475727" cy="475727"/>
          </a:xfrm>
          <a:prstGeom prst="rect">
            <a:avLst/>
          </a:prstGeom>
          <a:noFill/>
          <a:ln>
            <a:noFill/>
          </a:ln>
        </p:spPr>
      </p:pic>
      <p:pic>
        <p:nvPicPr>
          <p:cNvPr id="165" name="Google Shape;165;p14"/>
          <p:cNvPicPr preferRelativeResize="0"/>
          <p:nvPr/>
        </p:nvPicPr>
        <p:blipFill rotWithShape="1">
          <a:blip r:embed="rId6">
            <a:alphaModFix/>
          </a:blip>
          <a:srcRect b="0" l="0" r="0" t="0"/>
          <a:stretch/>
        </p:blipFill>
        <p:spPr>
          <a:xfrm flipH="1" rot="-5400000">
            <a:off x="877859" y="5544452"/>
            <a:ext cx="631825" cy="1523813"/>
          </a:xfrm>
          <a:prstGeom prst="rect">
            <a:avLst/>
          </a:prstGeom>
          <a:noFill/>
          <a:ln>
            <a:noFill/>
          </a:ln>
        </p:spPr>
      </p:pic>
      <p:pic>
        <p:nvPicPr>
          <p:cNvPr id="166" name="Google Shape;166;p14"/>
          <p:cNvPicPr preferRelativeResize="0"/>
          <p:nvPr/>
        </p:nvPicPr>
        <p:blipFill rotWithShape="1">
          <a:blip r:embed="rId7">
            <a:alphaModFix/>
          </a:blip>
          <a:srcRect b="0" l="0" r="0" t="0"/>
          <a:stretch/>
        </p:blipFill>
        <p:spPr>
          <a:xfrm flipH="1" rot="-5400000">
            <a:off x="3849599" y="5544958"/>
            <a:ext cx="7428" cy="1522800"/>
          </a:xfrm>
          <a:prstGeom prst="rect">
            <a:avLst/>
          </a:prstGeom>
          <a:noFill/>
          <a:ln>
            <a:noFill/>
          </a:ln>
        </p:spPr>
      </p:pic>
      <p:pic>
        <p:nvPicPr>
          <p:cNvPr id="167" name="Google Shape;167;p14"/>
          <p:cNvPicPr preferRelativeResize="0"/>
          <p:nvPr/>
        </p:nvPicPr>
        <p:blipFill rotWithShape="1">
          <a:blip r:embed="rId8">
            <a:alphaModFix/>
          </a:blip>
          <a:srcRect b="0" l="0" r="0" t="0"/>
          <a:stretch/>
        </p:blipFill>
        <p:spPr>
          <a:xfrm flipH="1">
            <a:off x="11284408" y="6068495"/>
            <a:ext cx="475727" cy="475727"/>
          </a:xfrm>
          <a:prstGeom prst="rect">
            <a:avLst/>
          </a:prstGeom>
          <a:noFill/>
          <a:ln>
            <a:noFill/>
          </a:ln>
        </p:spPr>
      </p:pic>
      <p:pic>
        <p:nvPicPr>
          <p:cNvPr id="168" name="Google Shape;168;p14"/>
          <p:cNvPicPr preferRelativeResize="0"/>
          <p:nvPr/>
        </p:nvPicPr>
        <p:blipFill rotWithShape="1">
          <a:blip r:embed="rId9">
            <a:alphaModFix/>
          </a:blip>
          <a:srcRect b="0" l="0" r="0" t="0"/>
          <a:stretch/>
        </p:blipFill>
        <p:spPr>
          <a:xfrm>
            <a:off x="3935770" y="1104710"/>
            <a:ext cx="7945452" cy="464858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69" name="Shape 169"/>
        <p:cNvGrpSpPr/>
        <p:nvPr/>
      </p:nvGrpSpPr>
      <p:grpSpPr>
        <a:xfrm>
          <a:off x="0" y="0"/>
          <a:ext cx="0" cy="0"/>
          <a:chOff x="0" y="0"/>
          <a:chExt cx="0" cy="0"/>
        </a:xfrm>
      </p:grpSpPr>
      <p:pic>
        <p:nvPicPr>
          <p:cNvPr id="170" name="Google Shape;170;p15"/>
          <p:cNvPicPr preferRelativeResize="0"/>
          <p:nvPr/>
        </p:nvPicPr>
        <p:blipFill rotWithShape="1">
          <a:blip r:embed="rId2">
            <a:alphaModFix/>
          </a:blip>
          <a:srcRect b="0" l="0" r="0" t="23312"/>
          <a:stretch/>
        </p:blipFill>
        <p:spPr>
          <a:xfrm>
            <a:off x="4535168" y="0"/>
            <a:ext cx="4050083" cy="3321133"/>
          </a:xfrm>
          <a:prstGeom prst="rect">
            <a:avLst/>
          </a:prstGeom>
          <a:noFill/>
          <a:ln>
            <a:noFill/>
          </a:ln>
        </p:spPr>
      </p:pic>
      <p:pic>
        <p:nvPicPr>
          <p:cNvPr id="171" name="Google Shape;171;p15"/>
          <p:cNvPicPr preferRelativeResize="0"/>
          <p:nvPr/>
        </p:nvPicPr>
        <p:blipFill rotWithShape="1">
          <a:blip r:embed="rId2">
            <a:alphaModFix/>
          </a:blip>
          <a:srcRect b="26621" l="0" r="0" t="0"/>
          <a:stretch/>
        </p:blipFill>
        <p:spPr>
          <a:xfrm>
            <a:off x="8010396" y="3680231"/>
            <a:ext cx="4050083" cy="3177769"/>
          </a:xfrm>
          <a:prstGeom prst="rect">
            <a:avLst/>
          </a:prstGeom>
          <a:noFill/>
          <a:ln>
            <a:noFill/>
          </a:ln>
        </p:spPr>
      </p:pic>
      <p:sp>
        <p:nvSpPr>
          <p:cNvPr id="172" name="Google Shape;172;p15"/>
          <p:cNvSpPr/>
          <p:nvPr>
            <p:ph idx="2" type="pic"/>
          </p:nvPr>
        </p:nvSpPr>
        <p:spPr>
          <a:xfrm>
            <a:off x="7468193" y="723085"/>
            <a:ext cx="2563200" cy="5415900"/>
          </a:xfrm>
          <a:prstGeom prst="roundRect">
            <a:avLst>
              <a:gd fmla="val 11269" name="adj"/>
            </a:avLst>
          </a:prstGeom>
          <a:solidFill>
            <a:srgbClr val="F2F2F2"/>
          </a:solidFill>
          <a:ln>
            <a:noFill/>
          </a:ln>
        </p:spPr>
      </p:sp>
      <p:pic>
        <p:nvPicPr>
          <p:cNvPr id="173" name="Google Shape;173;p15">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174" name="Google Shape;174;p15">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175" name="Google Shape;175;p15"/>
          <p:cNvPicPr preferRelativeResize="0"/>
          <p:nvPr/>
        </p:nvPicPr>
        <p:blipFill rotWithShape="1">
          <a:blip r:embed="rId7">
            <a:alphaModFix/>
          </a:blip>
          <a:srcRect b="0" l="0" r="0" t="0"/>
          <a:stretch/>
        </p:blipFill>
        <p:spPr>
          <a:xfrm rot="5400000">
            <a:off x="11184829" y="-66513"/>
            <a:ext cx="414197" cy="998945"/>
          </a:xfrm>
          <a:prstGeom prst="rect">
            <a:avLst/>
          </a:prstGeom>
          <a:noFill/>
          <a:ln>
            <a:noFill/>
          </a:ln>
        </p:spPr>
      </p:pic>
      <p:pic>
        <p:nvPicPr>
          <p:cNvPr id="176" name="Google Shape;176;p15"/>
          <p:cNvPicPr preferRelativeResize="0"/>
          <p:nvPr/>
        </p:nvPicPr>
        <p:blipFill rotWithShape="1">
          <a:blip r:embed="rId8">
            <a:alphaModFix/>
          </a:blip>
          <a:srcRect b="0" l="0" r="0" t="0"/>
          <a:stretch/>
        </p:blipFill>
        <p:spPr>
          <a:xfrm rot="5400000">
            <a:off x="6093559" y="-67441"/>
            <a:ext cx="4882" cy="1000800"/>
          </a:xfrm>
          <a:prstGeom prst="rect">
            <a:avLst/>
          </a:prstGeom>
          <a:noFill/>
          <a:ln>
            <a:noFill/>
          </a:ln>
        </p:spPr>
      </p:pic>
      <p:pic>
        <p:nvPicPr>
          <p:cNvPr id="177" name="Google Shape;177;p15"/>
          <p:cNvPicPr preferRelativeResize="0"/>
          <p:nvPr/>
        </p:nvPicPr>
        <p:blipFill rotWithShape="1">
          <a:blip r:embed="rId9">
            <a:alphaModFix/>
          </a:blip>
          <a:srcRect b="0" l="0" r="0" t="0"/>
          <a:stretch/>
        </p:blipFill>
        <p:spPr>
          <a:xfrm>
            <a:off x="300600" y="277026"/>
            <a:ext cx="311866" cy="311866"/>
          </a:xfrm>
          <a:prstGeom prst="rect">
            <a:avLst/>
          </a:prstGeom>
          <a:noFill/>
          <a:ln>
            <a:noFill/>
          </a:ln>
        </p:spPr>
      </p:pic>
      <p:pic>
        <p:nvPicPr>
          <p:cNvPr id="178" name="Google Shape;178;p15"/>
          <p:cNvPicPr preferRelativeResize="0"/>
          <p:nvPr/>
        </p:nvPicPr>
        <p:blipFill rotWithShape="1">
          <a:blip r:embed="rId7">
            <a:alphaModFix/>
          </a:blip>
          <a:srcRect b="0" l="0" r="0" t="0"/>
          <a:stretch/>
        </p:blipFill>
        <p:spPr>
          <a:xfrm flipH="1" rot="-5400000">
            <a:off x="592974" y="5925568"/>
            <a:ext cx="414197" cy="998945"/>
          </a:xfrm>
          <a:prstGeom prst="rect">
            <a:avLst/>
          </a:prstGeom>
          <a:noFill/>
          <a:ln>
            <a:noFill/>
          </a:ln>
        </p:spPr>
      </p:pic>
      <p:pic>
        <p:nvPicPr>
          <p:cNvPr id="179" name="Google Shape;179;p15"/>
          <p:cNvPicPr preferRelativeResize="0"/>
          <p:nvPr/>
        </p:nvPicPr>
        <p:blipFill rotWithShape="1">
          <a:blip r:embed="rId8">
            <a:alphaModFix/>
          </a:blip>
          <a:srcRect b="0" l="0" r="0" t="0"/>
          <a:stretch/>
        </p:blipFill>
        <p:spPr>
          <a:xfrm flipH="1" rot="-5400000">
            <a:off x="6093559" y="5924640"/>
            <a:ext cx="4882" cy="1000800"/>
          </a:xfrm>
          <a:prstGeom prst="rect">
            <a:avLst/>
          </a:prstGeom>
          <a:noFill/>
          <a:ln>
            <a:noFill/>
          </a:ln>
        </p:spPr>
      </p:pic>
      <p:pic>
        <p:nvPicPr>
          <p:cNvPr id="180" name="Google Shape;180;p15"/>
          <p:cNvPicPr preferRelativeResize="0"/>
          <p:nvPr/>
        </p:nvPicPr>
        <p:blipFill rotWithShape="1">
          <a:blip r:embed="rId9">
            <a:alphaModFix/>
          </a:blip>
          <a:srcRect b="0" l="0" r="0" t="0"/>
          <a:stretch/>
        </p:blipFill>
        <p:spPr>
          <a:xfrm flipH="1">
            <a:off x="11579534" y="6269107"/>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81" name="Shape 181"/>
        <p:cNvGrpSpPr/>
        <p:nvPr/>
      </p:nvGrpSpPr>
      <p:grpSpPr>
        <a:xfrm>
          <a:off x="0" y="0"/>
          <a:ext cx="0" cy="0"/>
          <a:chOff x="0" y="0"/>
          <a:chExt cx="0" cy="0"/>
        </a:xfrm>
      </p:grpSpPr>
      <p:pic>
        <p:nvPicPr>
          <p:cNvPr id="182" name="Google Shape;182;p16"/>
          <p:cNvPicPr preferRelativeResize="0"/>
          <p:nvPr/>
        </p:nvPicPr>
        <p:blipFill rotWithShape="1">
          <a:blip r:embed="rId2">
            <a:alphaModFix/>
          </a:blip>
          <a:srcRect b="19034" l="11886" r="0" t="0"/>
          <a:stretch/>
        </p:blipFill>
        <p:spPr>
          <a:xfrm>
            <a:off x="0" y="4223347"/>
            <a:ext cx="3386810" cy="2634652"/>
          </a:xfrm>
          <a:prstGeom prst="rect">
            <a:avLst/>
          </a:prstGeom>
          <a:noFill/>
          <a:ln>
            <a:noFill/>
          </a:ln>
        </p:spPr>
      </p:pic>
      <p:pic>
        <p:nvPicPr>
          <p:cNvPr id="183" name="Google Shape;183;p16"/>
          <p:cNvPicPr preferRelativeResize="0"/>
          <p:nvPr/>
        </p:nvPicPr>
        <p:blipFill rotWithShape="1">
          <a:blip r:embed="rId3">
            <a:alphaModFix/>
          </a:blip>
          <a:srcRect b="0" l="0" r="0" t="10410"/>
          <a:stretch/>
        </p:blipFill>
        <p:spPr>
          <a:xfrm>
            <a:off x="3955729" y="0"/>
            <a:ext cx="4811980" cy="3572620"/>
          </a:xfrm>
          <a:prstGeom prst="rect">
            <a:avLst/>
          </a:prstGeom>
          <a:noFill/>
          <a:ln>
            <a:noFill/>
          </a:ln>
        </p:spPr>
      </p:pic>
      <p:sp>
        <p:nvSpPr>
          <p:cNvPr id="184" name="Google Shape;184;p16"/>
          <p:cNvSpPr/>
          <p:nvPr>
            <p:ph idx="2" type="pic"/>
          </p:nvPr>
        </p:nvSpPr>
        <p:spPr>
          <a:xfrm>
            <a:off x="945091" y="945615"/>
            <a:ext cx="6633600" cy="4966800"/>
          </a:xfrm>
          <a:prstGeom prst="roundRect">
            <a:avLst>
              <a:gd fmla="val 1746" name="adj"/>
            </a:avLst>
          </a:prstGeom>
          <a:solidFill>
            <a:srgbClr val="F2F2F2"/>
          </a:solidFill>
          <a:ln>
            <a:noFill/>
          </a:ln>
        </p:spPr>
      </p:sp>
      <p:pic>
        <p:nvPicPr>
          <p:cNvPr id="185" name="Google Shape;185;p16">
            <a:hlinkClick r:id="rId4"/>
          </p:cNvPr>
          <p:cNvPicPr preferRelativeResize="0"/>
          <p:nvPr/>
        </p:nvPicPr>
        <p:blipFill rotWithShape="1">
          <a:blip r:embed="rId5">
            <a:alphaModFix/>
          </a:blip>
          <a:srcRect b="0" l="29908" r="0" t="0"/>
          <a:stretch/>
        </p:blipFill>
        <p:spPr>
          <a:xfrm>
            <a:off x="5771192" y="6872733"/>
            <a:ext cx="2239205" cy="246221"/>
          </a:xfrm>
          <a:prstGeom prst="rect">
            <a:avLst/>
          </a:prstGeom>
          <a:noFill/>
          <a:ln>
            <a:noFill/>
          </a:ln>
        </p:spPr>
      </p:pic>
      <p:sp>
        <p:nvSpPr>
          <p:cNvPr id="186" name="Google Shape;186;p16">
            <a:hlinkClick r:id="rId6"/>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7"/>
              </a:rPr>
              <a:t>Presentation template by</a:t>
            </a:r>
            <a:endParaRPr sz="1000" u="none">
              <a:solidFill>
                <a:schemeClr val="dk1"/>
              </a:solidFill>
              <a:latin typeface="Arial"/>
              <a:ea typeface="Arial"/>
              <a:cs typeface="Arial"/>
              <a:sym typeface="Arial"/>
            </a:endParaRPr>
          </a:p>
        </p:txBody>
      </p:sp>
      <p:pic>
        <p:nvPicPr>
          <p:cNvPr id="187" name="Google Shape;187;p16"/>
          <p:cNvPicPr preferRelativeResize="0"/>
          <p:nvPr/>
        </p:nvPicPr>
        <p:blipFill rotWithShape="1">
          <a:blip r:embed="rId8">
            <a:alphaModFix/>
          </a:blip>
          <a:srcRect b="0" l="0" r="0" t="0"/>
          <a:stretch/>
        </p:blipFill>
        <p:spPr>
          <a:xfrm flipH="1" rot="-5400000">
            <a:off x="592974" y="-66514"/>
            <a:ext cx="414197" cy="998945"/>
          </a:xfrm>
          <a:prstGeom prst="rect">
            <a:avLst/>
          </a:prstGeom>
          <a:noFill/>
          <a:ln>
            <a:noFill/>
          </a:ln>
        </p:spPr>
      </p:pic>
      <p:pic>
        <p:nvPicPr>
          <p:cNvPr id="188" name="Google Shape;188;p16"/>
          <p:cNvPicPr preferRelativeResize="0"/>
          <p:nvPr/>
        </p:nvPicPr>
        <p:blipFill rotWithShape="1">
          <a:blip r:embed="rId9">
            <a:alphaModFix/>
          </a:blip>
          <a:srcRect b="0" l="0" r="0" t="0"/>
          <a:stretch/>
        </p:blipFill>
        <p:spPr>
          <a:xfrm flipH="1">
            <a:off x="11730585" y="2928600"/>
            <a:ext cx="4882" cy="1000800"/>
          </a:xfrm>
          <a:prstGeom prst="rect">
            <a:avLst/>
          </a:prstGeom>
          <a:noFill/>
          <a:ln>
            <a:noFill/>
          </a:ln>
        </p:spPr>
      </p:pic>
      <p:pic>
        <p:nvPicPr>
          <p:cNvPr id="189" name="Google Shape;189;p16"/>
          <p:cNvPicPr preferRelativeResize="0"/>
          <p:nvPr/>
        </p:nvPicPr>
        <p:blipFill rotWithShape="1">
          <a:blip r:embed="rId10">
            <a:alphaModFix/>
          </a:blip>
          <a:srcRect b="0" l="0" r="0" t="0"/>
          <a:stretch/>
        </p:blipFill>
        <p:spPr>
          <a:xfrm flipH="1">
            <a:off x="11579534" y="277026"/>
            <a:ext cx="311866" cy="311866"/>
          </a:xfrm>
          <a:prstGeom prst="rect">
            <a:avLst/>
          </a:prstGeom>
          <a:noFill/>
          <a:ln>
            <a:noFill/>
          </a:ln>
        </p:spPr>
      </p:pic>
      <p:pic>
        <p:nvPicPr>
          <p:cNvPr id="190" name="Google Shape;190;p16"/>
          <p:cNvPicPr preferRelativeResize="0"/>
          <p:nvPr/>
        </p:nvPicPr>
        <p:blipFill rotWithShape="1">
          <a:blip r:embed="rId8">
            <a:alphaModFix/>
          </a:blip>
          <a:srcRect b="0" l="0" r="0" t="0"/>
          <a:stretch/>
        </p:blipFill>
        <p:spPr>
          <a:xfrm flipH="1" rot="5400000">
            <a:off x="11184829" y="5925569"/>
            <a:ext cx="414197" cy="998945"/>
          </a:xfrm>
          <a:prstGeom prst="rect">
            <a:avLst/>
          </a:prstGeom>
          <a:noFill/>
          <a:ln>
            <a:noFill/>
          </a:ln>
        </p:spPr>
      </p:pic>
      <p:pic>
        <p:nvPicPr>
          <p:cNvPr id="191" name="Google Shape;191;p16"/>
          <p:cNvPicPr preferRelativeResize="0"/>
          <p:nvPr/>
        </p:nvPicPr>
        <p:blipFill rotWithShape="1">
          <a:blip r:embed="rId9">
            <a:alphaModFix/>
          </a:blip>
          <a:srcRect b="0" l="0" r="0" t="0"/>
          <a:stretch/>
        </p:blipFill>
        <p:spPr>
          <a:xfrm flipH="1" rot="10800000">
            <a:off x="456533" y="2928600"/>
            <a:ext cx="4882" cy="1000800"/>
          </a:xfrm>
          <a:prstGeom prst="rect">
            <a:avLst/>
          </a:prstGeom>
          <a:noFill/>
          <a:ln>
            <a:noFill/>
          </a:ln>
        </p:spPr>
      </p:pic>
      <p:pic>
        <p:nvPicPr>
          <p:cNvPr id="192" name="Google Shape;192;p16"/>
          <p:cNvPicPr preferRelativeResize="0"/>
          <p:nvPr/>
        </p:nvPicPr>
        <p:blipFill rotWithShape="1">
          <a:blip r:embed="rId10">
            <a:alphaModFix/>
          </a:blip>
          <a:srcRect b="0" l="0" r="0" t="0"/>
          <a:stretch/>
        </p:blipFill>
        <p:spPr>
          <a:xfrm flipH="1" rot="10800000">
            <a:off x="300600" y="6269108"/>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193" name="Shape 193"/>
        <p:cNvGrpSpPr/>
        <p:nvPr/>
      </p:nvGrpSpPr>
      <p:grpSpPr>
        <a:xfrm>
          <a:off x="0" y="0"/>
          <a:ext cx="0" cy="0"/>
          <a:chOff x="0" y="0"/>
          <a:chExt cx="0" cy="0"/>
        </a:xfrm>
      </p:grpSpPr>
      <p:pic>
        <p:nvPicPr>
          <p:cNvPr id="194" name="Google Shape;194;p17"/>
          <p:cNvPicPr preferRelativeResize="0"/>
          <p:nvPr/>
        </p:nvPicPr>
        <p:blipFill rotWithShape="1">
          <a:blip r:embed="rId2">
            <a:alphaModFix/>
          </a:blip>
          <a:srcRect b="9608" l="0" r="13889" t="0"/>
          <a:stretch/>
        </p:blipFill>
        <p:spPr>
          <a:xfrm>
            <a:off x="9591144" y="4127760"/>
            <a:ext cx="2600856" cy="2730240"/>
          </a:xfrm>
          <a:prstGeom prst="rect">
            <a:avLst/>
          </a:prstGeom>
          <a:noFill/>
          <a:ln>
            <a:noFill/>
          </a:ln>
        </p:spPr>
      </p:pic>
      <p:pic>
        <p:nvPicPr>
          <p:cNvPr id="195" name="Google Shape;195;p17"/>
          <p:cNvPicPr preferRelativeResize="0"/>
          <p:nvPr/>
        </p:nvPicPr>
        <p:blipFill rotWithShape="1">
          <a:blip r:embed="rId3">
            <a:alphaModFix/>
          </a:blip>
          <a:srcRect b="70159" l="0" r="0" t="0"/>
          <a:stretch/>
        </p:blipFill>
        <p:spPr>
          <a:xfrm rot="10800000">
            <a:off x="2399568" y="1"/>
            <a:ext cx="3933794" cy="1233065"/>
          </a:xfrm>
          <a:prstGeom prst="rect">
            <a:avLst/>
          </a:prstGeom>
          <a:noFill/>
          <a:ln>
            <a:noFill/>
          </a:ln>
        </p:spPr>
      </p:pic>
      <p:sp>
        <p:nvSpPr>
          <p:cNvPr id="196" name="Google Shape;196;p17"/>
          <p:cNvSpPr/>
          <p:nvPr>
            <p:ph idx="2" type="pic"/>
          </p:nvPr>
        </p:nvSpPr>
        <p:spPr>
          <a:xfrm>
            <a:off x="4033830" y="895348"/>
            <a:ext cx="7067700" cy="4608600"/>
          </a:xfrm>
          <a:prstGeom prst="roundRect">
            <a:avLst>
              <a:gd fmla="val 684" name="adj"/>
            </a:avLst>
          </a:prstGeom>
          <a:solidFill>
            <a:srgbClr val="F2F2F2"/>
          </a:solidFill>
          <a:ln>
            <a:noFill/>
          </a:ln>
        </p:spPr>
      </p:sp>
      <p:pic>
        <p:nvPicPr>
          <p:cNvPr id="197" name="Google Shape;197;p17">
            <a:hlinkClick r:id="rId4"/>
          </p:cNvPr>
          <p:cNvPicPr preferRelativeResize="0"/>
          <p:nvPr/>
        </p:nvPicPr>
        <p:blipFill rotWithShape="1">
          <a:blip r:embed="rId5">
            <a:alphaModFix/>
          </a:blip>
          <a:srcRect b="0" l="29908" r="0" t="0"/>
          <a:stretch/>
        </p:blipFill>
        <p:spPr>
          <a:xfrm>
            <a:off x="5771192" y="6872733"/>
            <a:ext cx="2239205" cy="246221"/>
          </a:xfrm>
          <a:prstGeom prst="rect">
            <a:avLst/>
          </a:prstGeom>
          <a:noFill/>
          <a:ln>
            <a:noFill/>
          </a:ln>
        </p:spPr>
      </p:pic>
      <p:sp>
        <p:nvSpPr>
          <p:cNvPr id="198" name="Google Shape;198;p17">
            <a:hlinkClick r:id="rId6"/>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7"/>
              </a:rPr>
              <a:t>Presentation template by</a:t>
            </a:r>
            <a:endParaRPr sz="1000" u="none">
              <a:solidFill>
                <a:schemeClr val="dk1"/>
              </a:solidFill>
              <a:latin typeface="Arial"/>
              <a:ea typeface="Arial"/>
              <a:cs typeface="Arial"/>
              <a:sym typeface="Arial"/>
            </a:endParaRPr>
          </a:p>
        </p:txBody>
      </p:sp>
      <p:pic>
        <p:nvPicPr>
          <p:cNvPr id="199" name="Google Shape;199;p17"/>
          <p:cNvPicPr preferRelativeResize="0"/>
          <p:nvPr/>
        </p:nvPicPr>
        <p:blipFill rotWithShape="1">
          <a:blip r:embed="rId8">
            <a:alphaModFix/>
          </a:blip>
          <a:srcRect b="0" l="0" r="0" t="0"/>
          <a:stretch/>
        </p:blipFill>
        <p:spPr>
          <a:xfrm>
            <a:off x="11451620" y="250344"/>
            <a:ext cx="414197" cy="998945"/>
          </a:xfrm>
          <a:prstGeom prst="rect">
            <a:avLst/>
          </a:prstGeom>
          <a:noFill/>
          <a:ln>
            <a:noFill/>
          </a:ln>
        </p:spPr>
      </p:pic>
      <p:pic>
        <p:nvPicPr>
          <p:cNvPr id="200" name="Google Shape;200;p17"/>
          <p:cNvPicPr preferRelativeResize="0"/>
          <p:nvPr/>
        </p:nvPicPr>
        <p:blipFill rotWithShape="1">
          <a:blip r:embed="rId9">
            <a:alphaModFix/>
          </a:blip>
          <a:srcRect b="0" l="0" r="0" t="0"/>
          <a:stretch/>
        </p:blipFill>
        <p:spPr>
          <a:xfrm rot="5400000">
            <a:off x="10304903" y="-67441"/>
            <a:ext cx="4882" cy="1000800"/>
          </a:xfrm>
          <a:prstGeom prst="rect">
            <a:avLst/>
          </a:prstGeom>
          <a:noFill/>
          <a:ln>
            <a:noFill/>
          </a:ln>
        </p:spPr>
      </p:pic>
      <p:pic>
        <p:nvPicPr>
          <p:cNvPr id="201" name="Google Shape;201;p17"/>
          <p:cNvPicPr preferRelativeResize="0"/>
          <p:nvPr/>
        </p:nvPicPr>
        <p:blipFill rotWithShape="1">
          <a:blip r:embed="rId8">
            <a:alphaModFix/>
          </a:blip>
          <a:srcRect b="0" l="0" r="0" t="0"/>
          <a:stretch/>
        </p:blipFill>
        <p:spPr>
          <a:xfrm flipH="1">
            <a:off x="326183" y="250344"/>
            <a:ext cx="414197" cy="998945"/>
          </a:xfrm>
          <a:prstGeom prst="rect">
            <a:avLst/>
          </a:prstGeom>
          <a:noFill/>
          <a:ln>
            <a:noFill/>
          </a:ln>
        </p:spPr>
      </p:pic>
      <p:pic>
        <p:nvPicPr>
          <p:cNvPr id="202" name="Google Shape;202;p17"/>
          <p:cNvPicPr preferRelativeResize="0"/>
          <p:nvPr/>
        </p:nvPicPr>
        <p:blipFill rotWithShape="1">
          <a:blip r:embed="rId9">
            <a:alphaModFix/>
          </a:blip>
          <a:srcRect b="0" l="0" r="0" t="0"/>
          <a:stretch/>
        </p:blipFill>
        <p:spPr>
          <a:xfrm flipH="1" rot="-5400000">
            <a:off x="1882215" y="-67441"/>
            <a:ext cx="4882" cy="1000800"/>
          </a:xfrm>
          <a:prstGeom prst="rect">
            <a:avLst/>
          </a:prstGeom>
          <a:noFill/>
          <a:ln>
            <a:noFill/>
          </a:ln>
        </p:spPr>
      </p:pic>
      <p:pic>
        <p:nvPicPr>
          <p:cNvPr id="203" name="Google Shape;203;p17"/>
          <p:cNvPicPr preferRelativeResize="0"/>
          <p:nvPr/>
        </p:nvPicPr>
        <p:blipFill rotWithShape="1">
          <a:blip r:embed="rId8">
            <a:alphaModFix/>
          </a:blip>
          <a:srcRect b="0" l="0" r="0" t="0"/>
          <a:stretch/>
        </p:blipFill>
        <p:spPr>
          <a:xfrm rot="10800000">
            <a:off x="326183" y="5608711"/>
            <a:ext cx="414197" cy="998945"/>
          </a:xfrm>
          <a:prstGeom prst="rect">
            <a:avLst/>
          </a:prstGeom>
          <a:noFill/>
          <a:ln>
            <a:noFill/>
          </a:ln>
        </p:spPr>
      </p:pic>
      <p:pic>
        <p:nvPicPr>
          <p:cNvPr id="204" name="Google Shape;204;p17"/>
          <p:cNvPicPr preferRelativeResize="0"/>
          <p:nvPr/>
        </p:nvPicPr>
        <p:blipFill rotWithShape="1">
          <a:blip r:embed="rId9">
            <a:alphaModFix/>
          </a:blip>
          <a:srcRect b="0" l="0" r="0" t="0"/>
          <a:stretch/>
        </p:blipFill>
        <p:spPr>
          <a:xfrm rot="-5400000">
            <a:off x="1882215" y="5924641"/>
            <a:ext cx="4882" cy="1000800"/>
          </a:xfrm>
          <a:prstGeom prst="rect">
            <a:avLst/>
          </a:prstGeom>
          <a:noFill/>
          <a:ln>
            <a:noFill/>
          </a:ln>
        </p:spPr>
      </p:pic>
      <p:pic>
        <p:nvPicPr>
          <p:cNvPr id="205" name="Google Shape;205;p17"/>
          <p:cNvPicPr preferRelativeResize="0"/>
          <p:nvPr/>
        </p:nvPicPr>
        <p:blipFill rotWithShape="1">
          <a:blip r:embed="rId10">
            <a:alphaModFix/>
          </a:blip>
          <a:srcRect b="0" l="0" r="0" t="0"/>
          <a:stretch/>
        </p:blipFill>
        <p:spPr>
          <a:xfrm rot="10800000">
            <a:off x="377348" y="3273067"/>
            <a:ext cx="311866" cy="311866"/>
          </a:xfrm>
          <a:prstGeom prst="rect">
            <a:avLst/>
          </a:prstGeom>
          <a:noFill/>
          <a:ln>
            <a:noFill/>
          </a:ln>
        </p:spPr>
      </p:pic>
      <p:pic>
        <p:nvPicPr>
          <p:cNvPr id="206" name="Google Shape;206;p17"/>
          <p:cNvPicPr preferRelativeResize="0"/>
          <p:nvPr/>
        </p:nvPicPr>
        <p:blipFill rotWithShape="1">
          <a:blip r:embed="rId8">
            <a:alphaModFix/>
          </a:blip>
          <a:srcRect b="0" l="0" r="0" t="0"/>
          <a:stretch/>
        </p:blipFill>
        <p:spPr>
          <a:xfrm flipH="1" rot="10800000">
            <a:off x="11451620" y="5608711"/>
            <a:ext cx="414197" cy="998945"/>
          </a:xfrm>
          <a:prstGeom prst="rect">
            <a:avLst/>
          </a:prstGeom>
          <a:noFill/>
          <a:ln>
            <a:noFill/>
          </a:ln>
        </p:spPr>
      </p:pic>
      <p:pic>
        <p:nvPicPr>
          <p:cNvPr id="207" name="Google Shape;207;p17"/>
          <p:cNvPicPr preferRelativeResize="0"/>
          <p:nvPr/>
        </p:nvPicPr>
        <p:blipFill rotWithShape="1">
          <a:blip r:embed="rId9">
            <a:alphaModFix/>
          </a:blip>
          <a:srcRect b="0" l="0" r="0" t="0"/>
          <a:stretch/>
        </p:blipFill>
        <p:spPr>
          <a:xfrm flipH="1" rot="5400000">
            <a:off x="10304903" y="5924641"/>
            <a:ext cx="4882" cy="1000800"/>
          </a:xfrm>
          <a:prstGeom prst="rect">
            <a:avLst/>
          </a:prstGeom>
          <a:noFill/>
          <a:ln>
            <a:noFill/>
          </a:ln>
        </p:spPr>
      </p:pic>
      <p:pic>
        <p:nvPicPr>
          <p:cNvPr id="208" name="Google Shape;208;p17"/>
          <p:cNvPicPr preferRelativeResize="0"/>
          <p:nvPr/>
        </p:nvPicPr>
        <p:blipFill rotWithShape="1">
          <a:blip r:embed="rId10">
            <a:alphaModFix/>
          </a:blip>
          <a:srcRect b="0" l="0" r="0" t="0"/>
          <a:stretch/>
        </p:blipFill>
        <p:spPr>
          <a:xfrm flipH="1" rot="10800000">
            <a:off x="11502785" y="3273067"/>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bg>
      <p:bgPr>
        <a:solidFill>
          <a:schemeClr val="lt1"/>
        </a:solidFill>
      </p:bgPr>
    </p:bg>
    <p:spTree>
      <p:nvGrpSpPr>
        <p:cNvPr id="209" name="Shape 209"/>
        <p:cNvGrpSpPr/>
        <p:nvPr/>
      </p:nvGrpSpPr>
      <p:grpSpPr>
        <a:xfrm>
          <a:off x="0" y="0"/>
          <a:ext cx="0" cy="0"/>
          <a:chOff x="0" y="0"/>
          <a:chExt cx="0" cy="0"/>
        </a:xfrm>
      </p:grpSpPr>
      <p:pic>
        <p:nvPicPr>
          <p:cNvPr id="210" name="Google Shape;210;p18">
            <a:hlinkClick r:id="rId2"/>
          </p:cNvPr>
          <p:cNvPicPr preferRelativeResize="0"/>
          <p:nvPr/>
        </p:nvPicPr>
        <p:blipFill rotWithShape="1">
          <a:blip r:embed="rId3">
            <a:alphaModFix/>
          </a:blip>
          <a:srcRect b="0" l="29908" r="0" t="0"/>
          <a:stretch/>
        </p:blipFill>
        <p:spPr>
          <a:xfrm>
            <a:off x="5771192" y="6872733"/>
            <a:ext cx="2239205" cy="246221"/>
          </a:xfrm>
          <a:prstGeom prst="rect">
            <a:avLst/>
          </a:prstGeom>
          <a:noFill/>
          <a:ln>
            <a:noFill/>
          </a:ln>
        </p:spPr>
      </p:pic>
      <p:sp>
        <p:nvSpPr>
          <p:cNvPr id="211" name="Google Shape;211;p18">
            <a:hlinkClick r:id="rId4"/>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title">
  <p:cSld name="3_PPTMON title">
    <p:spTree>
      <p:nvGrpSpPr>
        <p:cNvPr id="212" name="Shape 212"/>
        <p:cNvGrpSpPr/>
        <p:nvPr/>
      </p:nvGrpSpPr>
      <p:grpSpPr>
        <a:xfrm>
          <a:off x="0" y="0"/>
          <a:ext cx="0" cy="0"/>
          <a:chOff x="0" y="0"/>
          <a:chExt cx="0" cy="0"/>
        </a:xfrm>
      </p:grpSpPr>
      <p:pic>
        <p:nvPicPr>
          <p:cNvPr id="213" name="Google Shape;213;p19"/>
          <p:cNvPicPr preferRelativeResize="0"/>
          <p:nvPr/>
        </p:nvPicPr>
        <p:blipFill rotWithShape="1">
          <a:blip r:embed="rId2">
            <a:alphaModFix/>
          </a:blip>
          <a:srcRect b="46717" l="29755" r="0" t="0"/>
          <a:stretch/>
        </p:blipFill>
        <p:spPr>
          <a:xfrm>
            <a:off x="0" y="4112352"/>
            <a:ext cx="4275405" cy="2745648"/>
          </a:xfrm>
          <a:prstGeom prst="rect">
            <a:avLst/>
          </a:prstGeom>
          <a:noFill/>
          <a:ln>
            <a:noFill/>
          </a:ln>
        </p:spPr>
      </p:pic>
      <p:pic>
        <p:nvPicPr>
          <p:cNvPr id="214" name="Google Shape;214;p19"/>
          <p:cNvPicPr preferRelativeResize="0"/>
          <p:nvPr/>
        </p:nvPicPr>
        <p:blipFill rotWithShape="1">
          <a:blip r:embed="rId2">
            <a:alphaModFix/>
          </a:blip>
          <a:srcRect b="0" l="0" r="36648" t="55742"/>
          <a:stretch/>
        </p:blipFill>
        <p:spPr>
          <a:xfrm>
            <a:off x="8336231" y="0"/>
            <a:ext cx="3855769" cy="2280630"/>
          </a:xfrm>
          <a:prstGeom prst="rect">
            <a:avLst/>
          </a:prstGeom>
          <a:noFill/>
          <a:ln>
            <a:noFill/>
          </a:ln>
        </p:spPr>
      </p:pic>
      <p:pic>
        <p:nvPicPr>
          <p:cNvPr id="215" name="Google Shape;215;p19">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216" name="Google Shape;216;p19">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217" name="Google Shape;217;p19"/>
          <p:cNvPicPr preferRelativeResize="0"/>
          <p:nvPr/>
        </p:nvPicPr>
        <p:blipFill rotWithShape="1">
          <a:blip r:embed="rId7">
            <a:alphaModFix/>
          </a:blip>
          <a:srcRect b="0" l="0" r="0" t="0"/>
          <a:stretch/>
        </p:blipFill>
        <p:spPr>
          <a:xfrm flipH="1">
            <a:off x="10991815" y="2589551"/>
            <a:ext cx="7428" cy="1522800"/>
          </a:xfrm>
          <a:prstGeom prst="rect">
            <a:avLst/>
          </a:prstGeom>
          <a:noFill/>
          <a:ln>
            <a:noFill/>
          </a:ln>
        </p:spPr>
      </p:pic>
      <p:pic>
        <p:nvPicPr>
          <p:cNvPr id="218" name="Google Shape;218;p19"/>
          <p:cNvPicPr preferRelativeResize="0"/>
          <p:nvPr/>
        </p:nvPicPr>
        <p:blipFill rotWithShape="1">
          <a:blip r:embed="rId8">
            <a:alphaModFix/>
          </a:blip>
          <a:srcRect b="0" l="0" r="0" t="0"/>
          <a:stretch/>
        </p:blipFill>
        <p:spPr>
          <a:xfrm flipH="1" rot="-5400000">
            <a:off x="10682823" y="5586274"/>
            <a:ext cx="631825" cy="1523813"/>
          </a:xfrm>
          <a:prstGeom prst="rect">
            <a:avLst/>
          </a:prstGeom>
          <a:noFill/>
          <a:ln>
            <a:noFill/>
          </a:ln>
        </p:spPr>
      </p:pic>
      <p:pic>
        <p:nvPicPr>
          <p:cNvPr id="219" name="Google Shape;219;p19"/>
          <p:cNvPicPr preferRelativeResize="0"/>
          <p:nvPr/>
        </p:nvPicPr>
        <p:blipFill rotWithShape="1">
          <a:blip r:embed="rId9">
            <a:alphaModFix/>
          </a:blip>
          <a:srcRect b="0" l="0" r="0" t="0"/>
          <a:stretch/>
        </p:blipFill>
        <p:spPr>
          <a:xfrm flipH="1">
            <a:off x="10760873" y="193907"/>
            <a:ext cx="475727" cy="475727"/>
          </a:xfrm>
          <a:prstGeom prst="rect">
            <a:avLst/>
          </a:prstGeom>
          <a:noFill/>
          <a:ln>
            <a:noFill/>
          </a:ln>
        </p:spPr>
      </p:pic>
      <p:pic>
        <p:nvPicPr>
          <p:cNvPr id="220" name="Google Shape;220;p19"/>
          <p:cNvPicPr preferRelativeResize="0"/>
          <p:nvPr/>
        </p:nvPicPr>
        <p:blipFill rotWithShape="1">
          <a:blip r:embed="rId7">
            <a:alphaModFix/>
          </a:blip>
          <a:srcRect b="0" l="0" r="0" t="0"/>
          <a:stretch/>
        </p:blipFill>
        <p:spPr>
          <a:xfrm rot="10800000">
            <a:off x="1186851" y="2745649"/>
            <a:ext cx="7428" cy="1522800"/>
          </a:xfrm>
          <a:prstGeom prst="rect">
            <a:avLst/>
          </a:prstGeom>
          <a:noFill/>
          <a:ln>
            <a:noFill/>
          </a:ln>
        </p:spPr>
      </p:pic>
      <p:pic>
        <p:nvPicPr>
          <p:cNvPr id="221" name="Google Shape;221;p19"/>
          <p:cNvPicPr preferRelativeResize="0"/>
          <p:nvPr/>
        </p:nvPicPr>
        <p:blipFill rotWithShape="1">
          <a:blip r:embed="rId8">
            <a:alphaModFix/>
          </a:blip>
          <a:srcRect b="0" l="0" r="0" t="0"/>
          <a:stretch/>
        </p:blipFill>
        <p:spPr>
          <a:xfrm rot="-5400000">
            <a:off x="877859" y="-252087"/>
            <a:ext cx="631825" cy="1523813"/>
          </a:xfrm>
          <a:prstGeom prst="rect">
            <a:avLst/>
          </a:prstGeom>
          <a:noFill/>
          <a:ln>
            <a:noFill/>
          </a:ln>
        </p:spPr>
      </p:pic>
      <p:pic>
        <p:nvPicPr>
          <p:cNvPr id="222" name="Google Shape;222;p19"/>
          <p:cNvPicPr preferRelativeResize="0"/>
          <p:nvPr/>
        </p:nvPicPr>
        <p:blipFill rotWithShape="1">
          <a:blip r:embed="rId9">
            <a:alphaModFix/>
          </a:blip>
          <a:srcRect b="0" l="0" r="0" t="0"/>
          <a:stretch/>
        </p:blipFill>
        <p:spPr>
          <a:xfrm rot="10800000">
            <a:off x="955909" y="6188366"/>
            <a:ext cx="475727" cy="475727"/>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223" name="Shape 223"/>
        <p:cNvGrpSpPr/>
        <p:nvPr/>
      </p:nvGrpSpPr>
      <p:grpSpPr>
        <a:xfrm>
          <a:off x="0" y="0"/>
          <a:ext cx="0" cy="0"/>
          <a:chOff x="0" y="0"/>
          <a:chExt cx="0" cy="0"/>
        </a:xfrm>
      </p:grpSpPr>
      <p:pic>
        <p:nvPicPr>
          <p:cNvPr id="224" name="Google Shape;224;p20">
            <a:hlinkClick r:id="rId2"/>
          </p:cNvPr>
          <p:cNvPicPr preferRelativeResize="0"/>
          <p:nvPr/>
        </p:nvPicPr>
        <p:blipFill rotWithShape="1">
          <a:blip r:embed="rId3">
            <a:alphaModFix/>
          </a:blip>
          <a:srcRect b="0" l="29908" r="0" t="0"/>
          <a:stretch/>
        </p:blipFill>
        <p:spPr>
          <a:xfrm>
            <a:off x="5771192" y="6872733"/>
            <a:ext cx="2239205" cy="246221"/>
          </a:xfrm>
          <a:prstGeom prst="rect">
            <a:avLst/>
          </a:prstGeom>
          <a:noFill/>
          <a:ln>
            <a:noFill/>
          </a:ln>
        </p:spPr>
      </p:pic>
      <p:sp>
        <p:nvSpPr>
          <p:cNvPr id="225" name="Google Shape;225;p20">
            <a:hlinkClick r:id="rId4"/>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26269" t="63970"/>
          <a:stretch/>
        </p:blipFill>
        <p:spPr>
          <a:xfrm>
            <a:off x="9706126" y="0"/>
            <a:ext cx="2485874" cy="1006757"/>
          </a:xfrm>
          <a:prstGeom prst="rect">
            <a:avLst/>
          </a:prstGeom>
          <a:noFill/>
          <a:ln>
            <a:noFill/>
          </a:ln>
        </p:spPr>
      </p:pic>
      <p:pic>
        <p:nvPicPr>
          <p:cNvPr id="22" name="Google Shape;22;p3"/>
          <p:cNvPicPr preferRelativeResize="0"/>
          <p:nvPr/>
        </p:nvPicPr>
        <p:blipFill rotWithShape="1">
          <a:blip r:embed="rId2">
            <a:alphaModFix/>
          </a:blip>
          <a:srcRect b="27092" l="9730" r="0" t="0"/>
          <a:stretch/>
        </p:blipFill>
        <p:spPr>
          <a:xfrm>
            <a:off x="-1" y="4820834"/>
            <a:ext cx="3043446" cy="2037165"/>
          </a:xfrm>
          <a:prstGeom prst="rect">
            <a:avLst/>
          </a:prstGeom>
          <a:noFill/>
          <a:ln>
            <a:noFill/>
          </a:ln>
        </p:spPr>
      </p:pic>
      <p:pic>
        <p:nvPicPr>
          <p:cNvPr id="23" name="Google Shape;23;p3">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24" name="Google Shape;24;p3">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25" name="Google Shape;25;p3"/>
          <p:cNvPicPr preferRelativeResize="0"/>
          <p:nvPr/>
        </p:nvPicPr>
        <p:blipFill rotWithShape="1">
          <a:blip r:embed="rId7">
            <a:alphaModFix/>
          </a:blip>
          <a:srcRect b="0" l="0" r="0" t="0"/>
          <a:stretch/>
        </p:blipFill>
        <p:spPr>
          <a:xfrm rot="5400000">
            <a:off x="11184829" y="-66513"/>
            <a:ext cx="414197" cy="998945"/>
          </a:xfrm>
          <a:prstGeom prst="rect">
            <a:avLst/>
          </a:prstGeom>
          <a:noFill/>
          <a:ln>
            <a:noFill/>
          </a:ln>
        </p:spPr>
      </p:pic>
      <p:pic>
        <p:nvPicPr>
          <p:cNvPr id="26" name="Google Shape;26;p3"/>
          <p:cNvPicPr preferRelativeResize="0"/>
          <p:nvPr/>
        </p:nvPicPr>
        <p:blipFill rotWithShape="1">
          <a:blip r:embed="rId8">
            <a:alphaModFix/>
          </a:blip>
          <a:srcRect b="0" l="0" r="0" t="0"/>
          <a:stretch/>
        </p:blipFill>
        <p:spPr>
          <a:xfrm rot="5400000">
            <a:off x="6093559" y="-67441"/>
            <a:ext cx="4882" cy="1000800"/>
          </a:xfrm>
          <a:prstGeom prst="rect">
            <a:avLst/>
          </a:prstGeom>
          <a:noFill/>
          <a:ln>
            <a:noFill/>
          </a:ln>
        </p:spPr>
      </p:pic>
      <p:pic>
        <p:nvPicPr>
          <p:cNvPr id="27" name="Google Shape;27;p3"/>
          <p:cNvPicPr preferRelativeResize="0"/>
          <p:nvPr/>
        </p:nvPicPr>
        <p:blipFill rotWithShape="1">
          <a:blip r:embed="rId9">
            <a:alphaModFix/>
          </a:blip>
          <a:srcRect b="0" l="0" r="0" t="0"/>
          <a:stretch/>
        </p:blipFill>
        <p:spPr>
          <a:xfrm>
            <a:off x="300600" y="277026"/>
            <a:ext cx="311866" cy="311866"/>
          </a:xfrm>
          <a:prstGeom prst="rect">
            <a:avLst/>
          </a:prstGeom>
          <a:noFill/>
          <a:ln>
            <a:noFill/>
          </a:ln>
        </p:spPr>
      </p:pic>
      <p:pic>
        <p:nvPicPr>
          <p:cNvPr id="28" name="Google Shape;28;p3"/>
          <p:cNvPicPr preferRelativeResize="0"/>
          <p:nvPr/>
        </p:nvPicPr>
        <p:blipFill rotWithShape="1">
          <a:blip r:embed="rId7">
            <a:alphaModFix/>
          </a:blip>
          <a:srcRect b="0" l="0" r="0" t="0"/>
          <a:stretch/>
        </p:blipFill>
        <p:spPr>
          <a:xfrm flipH="1" rot="-5400000">
            <a:off x="592974" y="5925568"/>
            <a:ext cx="414197" cy="998945"/>
          </a:xfrm>
          <a:prstGeom prst="rect">
            <a:avLst/>
          </a:prstGeom>
          <a:noFill/>
          <a:ln>
            <a:noFill/>
          </a:ln>
        </p:spPr>
      </p:pic>
      <p:pic>
        <p:nvPicPr>
          <p:cNvPr id="29" name="Google Shape;29;p3"/>
          <p:cNvPicPr preferRelativeResize="0"/>
          <p:nvPr/>
        </p:nvPicPr>
        <p:blipFill rotWithShape="1">
          <a:blip r:embed="rId8">
            <a:alphaModFix/>
          </a:blip>
          <a:srcRect b="0" l="0" r="0" t="0"/>
          <a:stretch/>
        </p:blipFill>
        <p:spPr>
          <a:xfrm flipH="1" rot="-5400000">
            <a:off x="6093559" y="5924640"/>
            <a:ext cx="4882" cy="1000800"/>
          </a:xfrm>
          <a:prstGeom prst="rect">
            <a:avLst/>
          </a:prstGeom>
          <a:noFill/>
          <a:ln>
            <a:noFill/>
          </a:ln>
        </p:spPr>
      </p:pic>
      <p:pic>
        <p:nvPicPr>
          <p:cNvPr id="30" name="Google Shape;30;p3"/>
          <p:cNvPicPr preferRelativeResize="0"/>
          <p:nvPr/>
        </p:nvPicPr>
        <p:blipFill rotWithShape="1">
          <a:blip r:embed="rId9">
            <a:alphaModFix/>
          </a:blip>
          <a:srcRect b="0" l="0" r="0" t="0"/>
          <a:stretch/>
        </p:blipFill>
        <p:spPr>
          <a:xfrm flipH="1">
            <a:off x="11579534" y="6269107"/>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8600" l="27750" r="0" t="0"/>
          <a:stretch/>
        </p:blipFill>
        <p:spPr>
          <a:xfrm>
            <a:off x="0" y="4084512"/>
            <a:ext cx="1299545" cy="2773488"/>
          </a:xfrm>
          <a:prstGeom prst="rect">
            <a:avLst/>
          </a:prstGeom>
          <a:noFill/>
          <a:ln>
            <a:noFill/>
          </a:ln>
        </p:spPr>
      </p:pic>
      <p:pic>
        <p:nvPicPr>
          <p:cNvPr id="33" name="Google Shape;33;p4"/>
          <p:cNvPicPr preferRelativeResize="0"/>
          <p:nvPr/>
        </p:nvPicPr>
        <p:blipFill rotWithShape="1">
          <a:blip r:embed="rId3">
            <a:alphaModFix/>
          </a:blip>
          <a:srcRect b="0" l="0" r="50327" t="0"/>
          <a:stretch/>
        </p:blipFill>
        <p:spPr>
          <a:xfrm>
            <a:off x="10875234" y="225859"/>
            <a:ext cx="1316766" cy="2511843"/>
          </a:xfrm>
          <a:prstGeom prst="rect">
            <a:avLst/>
          </a:prstGeom>
          <a:noFill/>
          <a:ln>
            <a:noFill/>
          </a:ln>
        </p:spPr>
      </p:pic>
      <p:pic>
        <p:nvPicPr>
          <p:cNvPr id="34" name="Google Shape;34;p4">
            <a:hlinkClick r:id="rId4"/>
          </p:cNvPr>
          <p:cNvPicPr preferRelativeResize="0"/>
          <p:nvPr/>
        </p:nvPicPr>
        <p:blipFill rotWithShape="1">
          <a:blip r:embed="rId5">
            <a:alphaModFix/>
          </a:blip>
          <a:srcRect b="0" l="29908" r="0" t="0"/>
          <a:stretch/>
        </p:blipFill>
        <p:spPr>
          <a:xfrm>
            <a:off x="5771192" y="6872733"/>
            <a:ext cx="2239205" cy="246221"/>
          </a:xfrm>
          <a:prstGeom prst="rect">
            <a:avLst/>
          </a:prstGeom>
          <a:noFill/>
          <a:ln>
            <a:noFill/>
          </a:ln>
        </p:spPr>
      </p:pic>
      <p:sp>
        <p:nvSpPr>
          <p:cNvPr id="35" name="Google Shape;35;p4">
            <a:hlinkClick r:id="rId6"/>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7"/>
              </a:rPr>
              <a:t>Presentation template by</a:t>
            </a:r>
            <a:endParaRPr sz="1000" u="none">
              <a:solidFill>
                <a:schemeClr val="dk1"/>
              </a:solidFill>
              <a:latin typeface="Arial"/>
              <a:ea typeface="Arial"/>
              <a:cs typeface="Arial"/>
              <a:sym typeface="Arial"/>
            </a:endParaRPr>
          </a:p>
        </p:txBody>
      </p:sp>
      <p:pic>
        <p:nvPicPr>
          <p:cNvPr id="36" name="Google Shape;36;p4"/>
          <p:cNvPicPr preferRelativeResize="0"/>
          <p:nvPr/>
        </p:nvPicPr>
        <p:blipFill rotWithShape="1">
          <a:blip r:embed="rId8">
            <a:alphaModFix/>
          </a:blip>
          <a:srcRect b="0" l="0" r="0" t="0"/>
          <a:stretch/>
        </p:blipFill>
        <p:spPr>
          <a:xfrm flipH="1" rot="-5400000">
            <a:off x="592974" y="-66514"/>
            <a:ext cx="414197" cy="998945"/>
          </a:xfrm>
          <a:prstGeom prst="rect">
            <a:avLst/>
          </a:prstGeom>
          <a:noFill/>
          <a:ln>
            <a:noFill/>
          </a:ln>
        </p:spPr>
      </p:pic>
      <p:pic>
        <p:nvPicPr>
          <p:cNvPr id="37" name="Google Shape;37;p4"/>
          <p:cNvPicPr preferRelativeResize="0"/>
          <p:nvPr/>
        </p:nvPicPr>
        <p:blipFill rotWithShape="1">
          <a:blip r:embed="rId9">
            <a:alphaModFix/>
          </a:blip>
          <a:srcRect b="0" l="0" r="0" t="0"/>
          <a:stretch/>
        </p:blipFill>
        <p:spPr>
          <a:xfrm flipH="1">
            <a:off x="11730585" y="2928600"/>
            <a:ext cx="4882" cy="1000800"/>
          </a:xfrm>
          <a:prstGeom prst="rect">
            <a:avLst/>
          </a:prstGeom>
          <a:noFill/>
          <a:ln>
            <a:noFill/>
          </a:ln>
        </p:spPr>
      </p:pic>
      <p:pic>
        <p:nvPicPr>
          <p:cNvPr id="38" name="Google Shape;38;p4"/>
          <p:cNvPicPr preferRelativeResize="0"/>
          <p:nvPr/>
        </p:nvPicPr>
        <p:blipFill rotWithShape="1">
          <a:blip r:embed="rId10">
            <a:alphaModFix/>
          </a:blip>
          <a:srcRect b="0" l="0" r="0" t="0"/>
          <a:stretch/>
        </p:blipFill>
        <p:spPr>
          <a:xfrm flipH="1">
            <a:off x="11579534" y="277026"/>
            <a:ext cx="311866" cy="311866"/>
          </a:xfrm>
          <a:prstGeom prst="rect">
            <a:avLst/>
          </a:prstGeom>
          <a:noFill/>
          <a:ln>
            <a:noFill/>
          </a:ln>
        </p:spPr>
      </p:pic>
      <p:pic>
        <p:nvPicPr>
          <p:cNvPr id="39" name="Google Shape;39;p4"/>
          <p:cNvPicPr preferRelativeResize="0"/>
          <p:nvPr/>
        </p:nvPicPr>
        <p:blipFill rotWithShape="1">
          <a:blip r:embed="rId8">
            <a:alphaModFix/>
          </a:blip>
          <a:srcRect b="0" l="0" r="0" t="0"/>
          <a:stretch/>
        </p:blipFill>
        <p:spPr>
          <a:xfrm flipH="1" rot="5400000">
            <a:off x="11184829" y="5925569"/>
            <a:ext cx="414197" cy="998945"/>
          </a:xfrm>
          <a:prstGeom prst="rect">
            <a:avLst/>
          </a:prstGeom>
          <a:noFill/>
          <a:ln>
            <a:noFill/>
          </a:ln>
        </p:spPr>
      </p:pic>
      <p:pic>
        <p:nvPicPr>
          <p:cNvPr id="40" name="Google Shape;40;p4"/>
          <p:cNvPicPr preferRelativeResize="0"/>
          <p:nvPr/>
        </p:nvPicPr>
        <p:blipFill rotWithShape="1">
          <a:blip r:embed="rId9">
            <a:alphaModFix/>
          </a:blip>
          <a:srcRect b="0" l="0" r="0" t="0"/>
          <a:stretch/>
        </p:blipFill>
        <p:spPr>
          <a:xfrm flipH="1" rot="10800000">
            <a:off x="456533" y="2928600"/>
            <a:ext cx="4882" cy="1000800"/>
          </a:xfrm>
          <a:prstGeom prst="rect">
            <a:avLst/>
          </a:prstGeom>
          <a:noFill/>
          <a:ln>
            <a:noFill/>
          </a:ln>
        </p:spPr>
      </p:pic>
      <p:pic>
        <p:nvPicPr>
          <p:cNvPr id="41" name="Google Shape;41;p4"/>
          <p:cNvPicPr preferRelativeResize="0"/>
          <p:nvPr/>
        </p:nvPicPr>
        <p:blipFill rotWithShape="1">
          <a:blip r:embed="rId10">
            <a:alphaModFix/>
          </a:blip>
          <a:srcRect b="0" l="0" r="0" t="0"/>
          <a:stretch/>
        </p:blipFill>
        <p:spPr>
          <a:xfrm flipH="1" rot="10800000">
            <a:off x="300600" y="6269108"/>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title">
  <p:cSld name="1_PPTMON title">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2">
            <a:alphaModFix/>
          </a:blip>
          <a:srcRect b="0" l="47005" r="0" t="50521"/>
          <a:stretch/>
        </p:blipFill>
        <p:spPr>
          <a:xfrm>
            <a:off x="0" y="0"/>
            <a:ext cx="2147025" cy="2143557"/>
          </a:xfrm>
          <a:prstGeom prst="rect">
            <a:avLst/>
          </a:prstGeom>
          <a:noFill/>
          <a:ln>
            <a:noFill/>
          </a:ln>
        </p:spPr>
      </p:pic>
      <p:pic>
        <p:nvPicPr>
          <p:cNvPr id="44" name="Google Shape;44;p5"/>
          <p:cNvPicPr preferRelativeResize="0"/>
          <p:nvPr/>
        </p:nvPicPr>
        <p:blipFill rotWithShape="1">
          <a:blip r:embed="rId2">
            <a:alphaModFix/>
          </a:blip>
          <a:srcRect b="9901" l="0" r="11847" t="0"/>
          <a:stretch/>
        </p:blipFill>
        <p:spPr>
          <a:xfrm>
            <a:off x="8620506" y="2954775"/>
            <a:ext cx="3571494" cy="3903224"/>
          </a:xfrm>
          <a:prstGeom prst="rect">
            <a:avLst/>
          </a:prstGeom>
          <a:noFill/>
          <a:ln>
            <a:noFill/>
          </a:ln>
        </p:spPr>
      </p:pic>
      <p:pic>
        <p:nvPicPr>
          <p:cNvPr id="45" name="Google Shape;45;p5">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46" name="Google Shape;46;p5">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47" name="Google Shape;47;p5"/>
          <p:cNvPicPr preferRelativeResize="0"/>
          <p:nvPr/>
        </p:nvPicPr>
        <p:blipFill rotWithShape="1">
          <a:blip r:embed="rId7">
            <a:alphaModFix/>
          </a:blip>
          <a:srcRect b="0" l="0" r="0" t="0"/>
          <a:stretch/>
        </p:blipFill>
        <p:spPr>
          <a:xfrm>
            <a:off x="11164206" y="359926"/>
            <a:ext cx="631825" cy="1523813"/>
          </a:xfrm>
          <a:prstGeom prst="rect">
            <a:avLst/>
          </a:prstGeom>
          <a:noFill/>
          <a:ln>
            <a:noFill/>
          </a:ln>
        </p:spPr>
      </p:pic>
      <p:pic>
        <p:nvPicPr>
          <p:cNvPr id="48" name="Google Shape;48;p5"/>
          <p:cNvPicPr preferRelativeResize="0"/>
          <p:nvPr/>
        </p:nvPicPr>
        <p:blipFill rotWithShape="1">
          <a:blip r:embed="rId8">
            <a:alphaModFix/>
          </a:blip>
          <a:srcRect b="0" l="0" r="0" t="0"/>
          <a:stretch/>
        </p:blipFill>
        <p:spPr>
          <a:xfrm>
            <a:off x="11476404" y="3191644"/>
            <a:ext cx="7428" cy="1522800"/>
          </a:xfrm>
          <a:prstGeom prst="rect">
            <a:avLst/>
          </a:prstGeom>
          <a:noFill/>
          <a:ln>
            <a:noFill/>
          </a:ln>
        </p:spPr>
      </p:pic>
      <p:pic>
        <p:nvPicPr>
          <p:cNvPr id="49" name="Google Shape;49;p5"/>
          <p:cNvPicPr preferRelativeResize="0"/>
          <p:nvPr/>
        </p:nvPicPr>
        <p:blipFill rotWithShape="1">
          <a:blip r:embed="rId9">
            <a:alphaModFix/>
          </a:blip>
          <a:srcRect b="0" l="0" r="0" t="0"/>
          <a:stretch/>
        </p:blipFill>
        <p:spPr>
          <a:xfrm>
            <a:off x="11245968" y="6022348"/>
            <a:ext cx="475727" cy="475727"/>
          </a:xfrm>
          <a:prstGeom prst="rect">
            <a:avLst/>
          </a:prstGeom>
          <a:noFill/>
          <a:ln>
            <a:noFill/>
          </a:ln>
        </p:spPr>
      </p:pic>
      <p:pic>
        <p:nvPicPr>
          <p:cNvPr id="50" name="Google Shape;50;p5"/>
          <p:cNvPicPr preferRelativeResize="0"/>
          <p:nvPr/>
        </p:nvPicPr>
        <p:blipFill rotWithShape="1">
          <a:blip r:embed="rId7">
            <a:alphaModFix/>
          </a:blip>
          <a:srcRect b="0" l="0" r="0" t="0"/>
          <a:stretch/>
        </p:blipFill>
        <p:spPr>
          <a:xfrm flipH="1" rot="10800000">
            <a:off x="395969" y="4974262"/>
            <a:ext cx="631825" cy="1523813"/>
          </a:xfrm>
          <a:prstGeom prst="rect">
            <a:avLst/>
          </a:prstGeom>
          <a:noFill/>
          <a:ln>
            <a:noFill/>
          </a:ln>
        </p:spPr>
      </p:pic>
      <p:pic>
        <p:nvPicPr>
          <p:cNvPr id="51" name="Google Shape;51;p5"/>
          <p:cNvPicPr preferRelativeResize="0"/>
          <p:nvPr/>
        </p:nvPicPr>
        <p:blipFill rotWithShape="1">
          <a:blip r:embed="rId8">
            <a:alphaModFix/>
          </a:blip>
          <a:srcRect b="0" l="0" r="0" t="0"/>
          <a:stretch/>
        </p:blipFill>
        <p:spPr>
          <a:xfrm flipH="1" rot="10800000">
            <a:off x="708167" y="2143557"/>
            <a:ext cx="7428" cy="1522800"/>
          </a:xfrm>
          <a:prstGeom prst="rect">
            <a:avLst/>
          </a:prstGeom>
          <a:noFill/>
          <a:ln>
            <a:noFill/>
          </a:ln>
        </p:spPr>
      </p:pic>
      <p:pic>
        <p:nvPicPr>
          <p:cNvPr id="52" name="Google Shape;52;p5"/>
          <p:cNvPicPr preferRelativeResize="0"/>
          <p:nvPr/>
        </p:nvPicPr>
        <p:blipFill rotWithShape="1">
          <a:blip r:embed="rId9">
            <a:alphaModFix/>
          </a:blip>
          <a:srcRect b="0" l="0" r="0" t="0"/>
          <a:stretch/>
        </p:blipFill>
        <p:spPr>
          <a:xfrm flipH="1" rot="10800000">
            <a:off x="477731" y="359926"/>
            <a:ext cx="475727" cy="475727"/>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53" name="Shape 53"/>
        <p:cNvGrpSpPr/>
        <p:nvPr/>
      </p:nvGrpSpPr>
      <p:grpSpPr>
        <a:xfrm>
          <a:off x="0" y="0"/>
          <a:ext cx="0" cy="0"/>
          <a:chOff x="0" y="0"/>
          <a:chExt cx="0" cy="0"/>
        </a:xfrm>
      </p:grpSpPr>
      <p:pic>
        <p:nvPicPr>
          <p:cNvPr id="54" name="Google Shape;54;p6"/>
          <p:cNvPicPr preferRelativeResize="0"/>
          <p:nvPr/>
        </p:nvPicPr>
        <p:blipFill rotWithShape="1">
          <a:blip r:embed="rId2">
            <a:alphaModFix/>
          </a:blip>
          <a:srcRect b="0" l="0" r="0" t="35132"/>
          <a:stretch/>
        </p:blipFill>
        <p:spPr>
          <a:xfrm>
            <a:off x="0" y="0"/>
            <a:ext cx="2756285" cy="1878198"/>
          </a:xfrm>
          <a:prstGeom prst="rect">
            <a:avLst/>
          </a:prstGeom>
          <a:noFill/>
          <a:ln>
            <a:noFill/>
          </a:ln>
        </p:spPr>
      </p:pic>
      <p:pic>
        <p:nvPicPr>
          <p:cNvPr id="55" name="Google Shape;55;p6"/>
          <p:cNvPicPr preferRelativeResize="0"/>
          <p:nvPr/>
        </p:nvPicPr>
        <p:blipFill rotWithShape="1">
          <a:blip r:embed="rId2">
            <a:alphaModFix/>
          </a:blip>
          <a:srcRect b="60742" l="0" r="23136" t="0"/>
          <a:stretch/>
        </p:blipFill>
        <p:spPr>
          <a:xfrm>
            <a:off x="10073477" y="5721338"/>
            <a:ext cx="2118523" cy="1136662"/>
          </a:xfrm>
          <a:prstGeom prst="rect">
            <a:avLst/>
          </a:prstGeom>
          <a:noFill/>
          <a:ln>
            <a:noFill/>
          </a:ln>
        </p:spPr>
      </p:pic>
      <p:pic>
        <p:nvPicPr>
          <p:cNvPr id="56" name="Google Shape;56;p6">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57" name="Google Shape;57;p6">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58" name="Google Shape;58;p6"/>
          <p:cNvPicPr preferRelativeResize="0"/>
          <p:nvPr/>
        </p:nvPicPr>
        <p:blipFill rotWithShape="1">
          <a:blip r:embed="rId7">
            <a:alphaModFix/>
          </a:blip>
          <a:srcRect b="0" l="0" r="0" t="0"/>
          <a:stretch/>
        </p:blipFill>
        <p:spPr>
          <a:xfrm>
            <a:off x="11451620" y="250344"/>
            <a:ext cx="414197" cy="998945"/>
          </a:xfrm>
          <a:prstGeom prst="rect">
            <a:avLst/>
          </a:prstGeom>
          <a:noFill/>
          <a:ln>
            <a:noFill/>
          </a:ln>
        </p:spPr>
      </p:pic>
      <p:pic>
        <p:nvPicPr>
          <p:cNvPr id="59" name="Google Shape;59;p6"/>
          <p:cNvPicPr preferRelativeResize="0"/>
          <p:nvPr/>
        </p:nvPicPr>
        <p:blipFill rotWithShape="1">
          <a:blip r:embed="rId8">
            <a:alphaModFix/>
          </a:blip>
          <a:srcRect b="0" l="0" r="0" t="0"/>
          <a:stretch/>
        </p:blipFill>
        <p:spPr>
          <a:xfrm rot="5400000">
            <a:off x="10304903" y="-67441"/>
            <a:ext cx="4882" cy="1000800"/>
          </a:xfrm>
          <a:prstGeom prst="rect">
            <a:avLst/>
          </a:prstGeom>
          <a:noFill/>
          <a:ln>
            <a:noFill/>
          </a:ln>
        </p:spPr>
      </p:pic>
      <p:pic>
        <p:nvPicPr>
          <p:cNvPr id="60" name="Google Shape;60;p6"/>
          <p:cNvPicPr preferRelativeResize="0"/>
          <p:nvPr/>
        </p:nvPicPr>
        <p:blipFill rotWithShape="1">
          <a:blip r:embed="rId7">
            <a:alphaModFix/>
          </a:blip>
          <a:srcRect b="0" l="0" r="0" t="0"/>
          <a:stretch/>
        </p:blipFill>
        <p:spPr>
          <a:xfrm flipH="1">
            <a:off x="326183" y="250344"/>
            <a:ext cx="414197" cy="998945"/>
          </a:xfrm>
          <a:prstGeom prst="rect">
            <a:avLst/>
          </a:prstGeom>
          <a:noFill/>
          <a:ln>
            <a:noFill/>
          </a:ln>
        </p:spPr>
      </p:pic>
      <p:pic>
        <p:nvPicPr>
          <p:cNvPr id="61" name="Google Shape;61;p6"/>
          <p:cNvPicPr preferRelativeResize="0"/>
          <p:nvPr/>
        </p:nvPicPr>
        <p:blipFill rotWithShape="1">
          <a:blip r:embed="rId8">
            <a:alphaModFix/>
          </a:blip>
          <a:srcRect b="0" l="0" r="0" t="0"/>
          <a:stretch/>
        </p:blipFill>
        <p:spPr>
          <a:xfrm flipH="1" rot="-5400000">
            <a:off x="1882215" y="-67441"/>
            <a:ext cx="4882" cy="1000800"/>
          </a:xfrm>
          <a:prstGeom prst="rect">
            <a:avLst/>
          </a:prstGeom>
          <a:noFill/>
          <a:ln>
            <a:noFill/>
          </a:ln>
        </p:spPr>
      </p:pic>
      <p:pic>
        <p:nvPicPr>
          <p:cNvPr id="62" name="Google Shape;62;p6"/>
          <p:cNvPicPr preferRelativeResize="0"/>
          <p:nvPr/>
        </p:nvPicPr>
        <p:blipFill rotWithShape="1">
          <a:blip r:embed="rId7">
            <a:alphaModFix/>
          </a:blip>
          <a:srcRect b="0" l="0" r="0" t="0"/>
          <a:stretch/>
        </p:blipFill>
        <p:spPr>
          <a:xfrm rot="10800000">
            <a:off x="326183" y="5608711"/>
            <a:ext cx="414197" cy="998945"/>
          </a:xfrm>
          <a:prstGeom prst="rect">
            <a:avLst/>
          </a:prstGeom>
          <a:noFill/>
          <a:ln>
            <a:noFill/>
          </a:ln>
        </p:spPr>
      </p:pic>
      <p:pic>
        <p:nvPicPr>
          <p:cNvPr id="63" name="Google Shape;63;p6"/>
          <p:cNvPicPr preferRelativeResize="0"/>
          <p:nvPr/>
        </p:nvPicPr>
        <p:blipFill rotWithShape="1">
          <a:blip r:embed="rId8">
            <a:alphaModFix/>
          </a:blip>
          <a:srcRect b="0" l="0" r="0" t="0"/>
          <a:stretch/>
        </p:blipFill>
        <p:spPr>
          <a:xfrm rot="-5400000">
            <a:off x="1882215" y="5924641"/>
            <a:ext cx="4882" cy="1000800"/>
          </a:xfrm>
          <a:prstGeom prst="rect">
            <a:avLst/>
          </a:prstGeom>
          <a:noFill/>
          <a:ln>
            <a:noFill/>
          </a:ln>
        </p:spPr>
      </p:pic>
      <p:pic>
        <p:nvPicPr>
          <p:cNvPr id="64" name="Google Shape;64;p6"/>
          <p:cNvPicPr preferRelativeResize="0"/>
          <p:nvPr/>
        </p:nvPicPr>
        <p:blipFill rotWithShape="1">
          <a:blip r:embed="rId9">
            <a:alphaModFix/>
          </a:blip>
          <a:srcRect b="0" l="0" r="0" t="0"/>
          <a:stretch/>
        </p:blipFill>
        <p:spPr>
          <a:xfrm rot="10800000">
            <a:off x="377348" y="3273067"/>
            <a:ext cx="311866" cy="311866"/>
          </a:xfrm>
          <a:prstGeom prst="rect">
            <a:avLst/>
          </a:prstGeom>
          <a:noFill/>
          <a:ln>
            <a:noFill/>
          </a:ln>
        </p:spPr>
      </p:pic>
      <p:pic>
        <p:nvPicPr>
          <p:cNvPr id="65" name="Google Shape;65;p6"/>
          <p:cNvPicPr preferRelativeResize="0"/>
          <p:nvPr/>
        </p:nvPicPr>
        <p:blipFill rotWithShape="1">
          <a:blip r:embed="rId7">
            <a:alphaModFix/>
          </a:blip>
          <a:srcRect b="0" l="0" r="0" t="0"/>
          <a:stretch/>
        </p:blipFill>
        <p:spPr>
          <a:xfrm flipH="1" rot="10800000">
            <a:off x="11451620" y="5608711"/>
            <a:ext cx="414197" cy="998945"/>
          </a:xfrm>
          <a:prstGeom prst="rect">
            <a:avLst/>
          </a:prstGeom>
          <a:noFill/>
          <a:ln>
            <a:noFill/>
          </a:ln>
        </p:spPr>
      </p:pic>
      <p:pic>
        <p:nvPicPr>
          <p:cNvPr id="66" name="Google Shape;66;p6"/>
          <p:cNvPicPr preferRelativeResize="0"/>
          <p:nvPr/>
        </p:nvPicPr>
        <p:blipFill rotWithShape="1">
          <a:blip r:embed="rId8">
            <a:alphaModFix/>
          </a:blip>
          <a:srcRect b="0" l="0" r="0" t="0"/>
          <a:stretch/>
        </p:blipFill>
        <p:spPr>
          <a:xfrm flipH="1" rot="5400000">
            <a:off x="10304903" y="5924641"/>
            <a:ext cx="4882" cy="1000800"/>
          </a:xfrm>
          <a:prstGeom prst="rect">
            <a:avLst/>
          </a:prstGeom>
          <a:noFill/>
          <a:ln>
            <a:noFill/>
          </a:ln>
        </p:spPr>
      </p:pic>
      <p:pic>
        <p:nvPicPr>
          <p:cNvPr id="67" name="Google Shape;67;p6"/>
          <p:cNvPicPr preferRelativeResize="0"/>
          <p:nvPr/>
        </p:nvPicPr>
        <p:blipFill rotWithShape="1">
          <a:blip r:embed="rId9">
            <a:alphaModFix/>
          </a:blip>
          <a:srcRect b="0" l="0" r="0" t="0"/>
          <a:stretch/>
        </p:blipFill>
        <p:spPr>
          <a:xfrm flipH="1" rot="10800000">
            <a:off x="11502785" y="3273067"/>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68" name="Shape 68"/>
        <p:cNvGrpSpPr/>
        <p:nvPr/>
      </p:nvGrpSpPr>
      <p:grpSpPr>
        <a:xfrm>
          <a:off x="0" y="0"/>
          <a:ext cx="0" cy="0"/>
          <a:chOff x="0" y="0"/>
          <a:chExt cx="0" cy="0"/>
        </a:xfrm>
      </p:grpSpPr>
      <p:pic>
        <p:nvPicPr>
          <p:cNvPr id="69" name="Google Shape;69;p7">
            <a:hlinkClick r:id="rId2"/>
          </p:cNvPr>
          <p:cNvPicPr preferRelativeResize="0"/>
          <p:nvPr/>
        </p:nvPicPr>
        <p:blipFill rotWithShape="1">
          <a:blip r:embed="rId3">
            <a:alphaModFix/>
          </a:blip>
          <a:srcRect b="0" l="29908" r="0" t="0"/>
          <a:stretch/>
        </p:blipFill>
        <p:spPr>
          <a:xfrm>
            <a:off x="5771192" y="6872733"/>
            <a:ext cx="2239205" cy="246221"/>
          </a:xfrm>
          <a:prstGeom prst="rect">
            <a:avLst/>
          </a:prstGeom>
          <a:noFill/>
          <a:ln>
            <a:noFill/>
          </a:ln>
        </p:spPr>
      </p:pic>
      <p:sp>
        <p:nvSpPr>
          <p:cNvPr id="70" name="Google Shape;70;p7">
            <a:hlinkClick r:id="rId4"/>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5"/>
              </a:rPr>
              <a:t>Presentation template by</a:t>
            </a:r>
            <a:endParaRPr sz="1000" u="none">
              <a:solidFill>
                <a:schemeClr val="dk1"/>
              </a:solidFill>
              <a:latin typeface="Arial"/>
              <a:ea typeface="Arial"/>
              <a:cs typeface="Arial"/>
              <a:sym typeface="Arial"/>
            </a:endParaRPr>
          </a:p>
        </p:txBody>
      </p:sp>
      <p:pic>
        <p:nvPicPr>
          <p:cNvPr id="71" name="Google Shape;71;p7"/>
          <p:cNvPicPr preferRelativeResize="0"/>
          <p:nvPr/>
        </p:nvPicPr>
        <p:blipFill rotWithShape="1">
          <a:blip r:embed="rId6">
            <a:alphaModFix/>
          </a:blip>
          <a:srcRect b="0" l="0" r="0" t="0"/>
          <a:stretch/>
        </p:blipFill>
        <p:spPr>
          <a:xfrm rot="5400000">
            <a:off x="6093559" y="5924641"/>
            <a:ext cx="4882" cy="1000800"/>
          </a:xfrm>
          <a:prstGeom prst="rect">
            <a:avLst/>
          </a:prstGeom>
          <a:noFill/>
          <a:ln>
            <a:noFill/>
          </a:ln>
        </p:spPr>
      </p:pic>
      <p:pic>
        <p:nvPicPr>
          <p:cNvPr id="72" name="Google Shape;72;p7"/>
          <p:cNvPicPr preferRelativeResize="0"/>
          <p:nvPr/>
        </p:nvPicPr>
        <p:blipFill rotWithShape="1">
          <a:blip r:embed="rId7">
            <a:alphaModFix/>
          </a:blip>
          <a:srcRect b="0" l="0" r="0" t="0"/>
          <a:stretch/>
        </p:blipFill>
        <p:spPr>
          <a:xfrm>
            <a:off x="11379562" y="277026"/>
            <a:ext cx="414197" cy="998945"/>
          </a:xfrm>
          <a:prstGeom prst="rect">
            <a:avLst/>
          </a:prstGeom>
          <a:noFill/>
          <a:ln>
            <a:noFill/>
          </a:ln>
        </p:spPr>
      </p:pic>
      <p:pic>
        <p:nvPicPr>
          <p:cNvPr id="73" name="Google Shape;73;p7"/>
          <p:cNvPicPr preferRelativeResize="0"/>
          <p:nvPr/>
        </p:nvPicPr>
        <p:blipFill rotWithShape="1">
          <a:blip r:embed="rId8">
            <a:alphaModFix/>
          </a:blip>
          <a:srcRect b="0" l="0" r="0" t="0"/>
          <a:stretch/>
        </p:blipFill>
        <p:spPr>
          <a:xfrm>
            <a:off x="11430727" y="6269108"/>
            <a:ext cx="311866" cy="311866"/>
          </a:xfrm>
          <a:prstGeom prst="rect">
            <a:avLst/>
          </a:prstGeom>
          <a:noFill/>
          <a:ln>
            <a:noFill/>
          </a:ln>
        </p:spPr>
      </p:pic>
      <p:pic>
        <p:nvPicPr>
          <p:cNvPr id="74" name="Google Shape;74;p7"/>
          <p:cNvPicPr preferRelativeResize="0"/>
          <p:nvPr/>
        </p:nvPicPr>
        <p:blipFill rotWithShape="1">
          <a:blip r:embed="rId7">
            <a:alphaModFix/>
          </a:blip>
          <a:srcRect b="0" l="0" r="0" t="0"/>
          <a:stretch/>
        </p:blipFill>
        <p:spPr>
          <a:xfrm flipH="1" rot="10800000">
            <a:off x="398241" y="5582030"/>
            <a:ext cx="414197" cy="998945"/>
          </a:xfrm>
          <a:prstGeom prst="rect">
            <a:avLst/>
          </a:prstGeom>
          <a:noFill/>
          <a:ln>
            <a:noFill/>
          </a:ln>
        </p:spPr>
      </p:pic>
      <p:pic>
        <p:nvPicPr>
          <p:cNvPr id="75" name="Google Shape;75;p7"/>
          <p:cNvPicPr preferRelativeResize="0"/>
          <p:nvPr/>
        </p:nvPicPr>
        <p:blipFill rotWithShape="1">
          <a:blip r:embed="rId8">
            <a:alphaModFix/>
          </a:blip>
          <a:srcRect b="0" l="0" r="0" t="0"/>
          <a:stretch/>
        </p:blipFill>
        <p:spPr>
          <a:xfrm flipH="1" rot="10800000">
            <a:off x="449406" y="277026"/>
            <a:ext cx="311866" cy="311866"/>
          </a:xfrm>
          <a:prstGeom prst="rect">
            <a:avLst/>
          </a:prstGeom>
          <a:noFill/>
          <a:ln>
            <a:noFill/>
          </a:ln>
        </p:spPr>
      </p:pic>
      <p:pic>
        <p:nvPicPr>
          <p:cNvPr id="76" name="Google Shape;76;p7"/>
          <p:cNvPicPr preferRelativeResize="0"/>
          <p:nvPr/>
        </p:nvPicPr>
        <p:blipFill rotWithShape="1">
          <a:blip r:embed="rId6">
            <a:alphaModFix/>
          </a:blip>
          <a:srcRect b="0" l="0" r="0" t="0"/>
          <a:stretch/>
        </p:blipFill>
        <p:spPr>
          <a:xfrm rot="5400000">
            <a:off x="6093559" y="-67441"/>
            <a:ext cx="4882" cy="1000800"/>
          </a:xfrm>
          <a:prstGeom prst="rect">
            <a:avLst/>
          </a:prstGeom>
          <a:noFill/>
          <a:ln>
            <a:noFill/>
          </a:ln>
        </p:spPr>
      </p:pic>
      <p:pic>
        <p:nvPicPr>
          <p:cNvPr id="77" name="Google Shape;77;p7"/>
          <p:cNvPicPr preferRelativeResize="0"/>
          <p:nvPr/>
        </p:nvPicPr>
        <p:blipFill rotWithShape="1">
          <a:blip r:embed="rId9">
            <a:alphaModFix/>
          </a:blip>
          <a:srcRect b="0" l="0" r="0" t="0"/>
          <a:stretch/>
        </p:blipFill>
        <p:spPr>
          <a:xfrm>
            <a:off x="5659071" y="3822251"/>
            <a:ext cx="2600350" cy="2600350"/>
          </a:xfrm>
          <a:prstGeom prst="rect">
            <a:avLst/>
          </a:prstGeom>
          <a:noFill/>
          <a:ln>
            <a:noFill/>
          </a:ln>
        </p:spPr>
      </p:pic>
      <p:sp>
        <p:nvSpPr>
          <p:cNvPr id="78" name="Google Shape;78;p7"/>
          <p:cNvSpPr/>
          <p:nvPr>
            <p:ph idx="2" type="pic"/>
          </p:nvPr>
        </p:nvSpPr>
        <p:spPr>
          <a:xfrm>
            <a:off x="6497520" y="1163520"/>
            <a:ext cx="4530900" cy="4530900"/>
          </a:xfrm>
          <a:prstGeom prst="ellipse">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79" name="Shape 79"/>
        <p:cNvGrpSpPr/>
        <p:nvPr/>
      </p:nvGrpSpPr>
      <p:grpSpPr>
        <a:xfrm>
          <a:off x="0" y="0"/>
          <a:ext cx="0" cy="0"/>
          <a:chOff x="0" y="0"/>
          <a:chExt cx="0" cy="0"/>
        </a:xfrm>
      </p:grpSpPr>
      <p:pic>
        <p:nvPicPr>
          <p:cNvPr id="80" name="Google Shape;80;p8"/>
          <p:cNvPicPr preferRelativeResize="0"/>
          <p:nvPr/>
        </p:nvPicPr>
        <p:blipFill rotWithShape="1">
          <a:blip r:embed="rId2">
            <a:alphaModFix/>
          </a:blip>
          <a:srcRect b="0" l="32111" r="0" t="50548"/>
          <a:stretch/>
        </p:blipFill>
        <p:spPr>
          <a:xfrm>
            <a:off x="0" y="0"/>
            <a:ext cx="2068581" cy="1968215"/>
          </a:xfrm>
          <a:prstGeom prst="rect">
            <a:avLst/>
          </a:prstGeom>
          <a:noFill/>
          <a:ln>
            <a:noFill/>
          </a:ln>
        </p:spPr>
      </p:pic>
      <p:pic>
        <p:nvPicPr>
          <p:cNvPr id="81" name="Google Shape;81;p8"/>
          <p:cNvPicPr preferRelativeResize="0"/>
          <p:nvPr/>
        </p:nvPicPr>
        <p:blipFill rotWithShape="1">
          <a:blip r:embed="rId2">
            <a:alphaModFix/>
          </a:blip>
          <a:srcRect b="57372" l="0" r="14937" t="0"/>
          <a:stretch/>
        </p:blipFill>
        <p:spPr>
          <a:xfrm>
            <a:off x="9599983" y="5161362"/>
            <a:ext cx="2592016" cy="1696637"/>
          </a:xfrm>
          <a:prstGeom prst="rect">
            <a:avLst/>
          </a:prstGeom>
          <a:noFill/>
          <a:ln>
            <a:noFill/>
          </a:ln>
        </p:spPr>
      </p:pic>
      <p:pic>
        <p:nvPicPr>
          <p:cNvPr id="82" name="Google Shape;82;p8">
            <a:hlinkClick r:id="rId3"/>
          </p:cNvPr>
          <p:cNvPicPr preferRelativeResize="0"/>
          <p:nvPr/>
        </p:nvPicPr>
        <p:blipFill rotWithShape="1">
          <a:blip r:embed="rId4">
            <a:alphaModFix/>
          </a:blip>
          <a:srcRect b="0" l="29908" r="0" t="0"/>
          <a:stretch/>
        </p:blipFill>
        <p:spPr>
          <a:xfrm>
            <a:off x="5771192" y="6872733"/>
            <a:ext cx="2239205" cy="246221"/>
          </a:xfrm>
          <a:prstGeom prst="rect">
            <a:avLst/>
          </a:prstGeom>
          <a:noFill/>
          <a:ln>
            <a:noFill/>
          </a:ln>
        </p:spPr>
      </p:pic>
      <p:sp>
        <p:nvSpPr>
          <p:cNvPr id="83" name="Google Shape;83;p8">
            <a:hlinkClick r:id="rId5"/>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6"/>
              </a:rPr>
              <a:t>Presentation template by</a:t>
            </a:r>
            <a:endParaRPr sz="1000" u="none">
              <a:solidFill>
                <a:schemeClr val="dk1"/>
              </a:solidFill>
              <a:latin typeface="Arial"/>
              <a:ea typeface="Arial"/>
              <a:cs typeface="Arial"/>
              <a:sym typeface="Arial"/>
            </a:endParaRPr>
          </a:p>
        </p:txBody>
      </p:sp>
      <p:pic>
        <p:nvPicPr>
          <p:cNvPr id="84" name="Google Shape;84;p8"/>
          <p:cNvPicPr preferRelativeResize="0"/>
          <p:nvPr/>
        </p:nvPicPr>
        <p:blipFill rotWithShape="1">
          <a:blip r:embed="rId7">
            <a:alphaModFix/>
          </a:blip>
          <a:srcRect b="0" l="0" r="0" t="0"/>
          <a:stretch/>
        </p:blipFill>
        <p:spPr>
          <a:xfrm rot="5400000">
            <a:off x="6093559" y="-171390"/>
            <a:ext cx="4882" cy="1000800"/>
          </a:xfrm>
          <a:prstGeom prst="rect">
            <a:avLst/>
          </a:prstGeom>
          <a:noFill/>
          <a:ln>
            <a:noFill/>
          </a:ln>
        </p:spPr>
      </p:pic>
      <p:pic>
        <p:nvPicPr>
          <p:cNvPr id="85" name="Google Shape;85;p8"/>
          <p:cNvPicPr preferRelativeResize="0"/>
          <p:nvPr/>
        </p:nvPicPr>
        <p:blipFill rotWithShape="1">
          <a:blip r:embed="rId7">
            <a:alphaModFix/>
          </a:blip>
          <a:srcRect b="0" l="0" r="0" t="0"/>
          <a:stretch/>
        </p:blipFill>
        <p:spPr>
          <a:xfrm rot="5400000">
            <a:off x="6093559" y="6028591"/>
            <a:ext cx="4882" cy="1000800"/>
          </a:xfrm>
          <a:prstGeom prst="rect">
            <a:avLst/>
          </a:prstGeom>
          <a:noFill/>
          <a:ln>
            <a:noFill/>
          </a:ln>
        </p:spPr>
      </p:pic>
      <p:pic>
        <p:nvPicPr>
          <p:cNvPr id="86" name="Google Shape;86;p8"/>
          <p:cNvPicPr preferRelativeResize="0"/>
          <p:nvPr/>
        </p:nvPicPr>
        <p:blipFill rotWithShape="1">
          <a:blip r:embed="rId8">
            <a:alphaModFix/>
          </a:blip>
          <a:srcRect b="0" l="0" r="0" t="0"/>
          <a:stretch/>
        </p:blipFill>
        <p:spPr>
          <a:xfrm>
            <a:off x="11396496" y="5608012"/>
            <a:ext cx="414197" cy="998945"/>
          </a:xfrm>
          <a:prstGeom prst="rect">
            <a:avLst/>
          </a:prstGeom>
          <a:noFill/>
          <a:ln>
            <a:noFill/>
          </a:ln>
        </p:spPr>
      </p:pic>
      <p:pic>
        <p:nvPicPr>
          <p:cNvPr id="87" name="Google Shape;87;p8"/>
          <p:cNvPicPr preferRelativeResize="0"/>
          <p:nvPr/>
        </p:nvPicPr>
        <p:blipFill rotWithShape="1">
          <a:blip r:embed="rId9">
            <a:alphaModFix/>
          </a:blip>
          <a:srcRect b="0" l="0" r="0" t="0"/>
          <a:stretch/>
        </p:blipFill>
        <p:spPr>
          <a:xfrm>
            <a:off x="11404296" y="251043"/>
            <a:ext cx="311866" cy="311866"/>
          </a:xfrm>
          <a:prstGeom prst="rect">
            <a:avLst/>
          </a:prstGeom>
          <a:noFill/>
          <a:ln>
            <a:noFill/>
          </a:ln>
        </p:spPr>
      </p:pic>
      <p:pic>
        <p:nvPicPr>
          <p:cNvPr id="88" name="Google Shape;88;p8"/>
          <p:cNvPicPr preferRelativeResize="0"/>
          <p:nvPr/>
        </p:nvPicPr>
        <p:blipFill rotWithShape="1">
          <a:blip r:embed="rId8">
            <a:alphaModFix/>
          </a:blip>
          <a:srcRect b="0" l="0" r="0" t="0"/>
          <a:stretch/>
        </p:blipFill>
        <p:spPr>
          <a:xfrm flipH="1" rot="10800000">
            <a:off x="381307" y="251043"/>
            <a:ext cx="414197" cy="998945"/>
          </a:xfrm>
          <a:prstGeom prst="rect">
            <a:avLst/>
          </a:prstGeom>
          <a:noFill/>
          <a:ln>
            <a:noFill/>
          </a:ln>
        </p:spPr>
      </p:pic>
      <p:pic>
        <p:nvPicPr>
          <p:cNvPr id="89" name="Google Shape;89;p8"/>
          <p:cNvPicPr preferRelativeResize="0"/>
          <p:nvPr/>
        </p:nvPicPr>
        <p:blipFill rotWithShape="1">
          <a:blip r:embed="rId9">
            <a:alphaModFix/>
          </a:blip>
          <a:srcRect b="0" l="0" r="0" t="0"/>
          <a:stretch/>
        </p:blipFill>
        <p:spPr>
          <a:xfrm flipH="1" rot="10800000">
            <a:off x="389107" y="6295091"/>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90" name="Shape 90"/>
        <p:cNvGrpSpPr/>
        <p:nvPr/>
      </p:nvGrpSpPr>
      <p:grpSpPr>
        <a:xfrm>
          <a:off x="0" y="0"/>
          <a:ext cx="0" cy="0"/>
          <a:chOff x="0" y="0"/>
          <a:chExt cx="0" cy="0"/>
        </a:xfrm>
      </p:grpSpPr>
      <p:pic>
        <p:nvPicPr>
          <p:cNvPr id="91" name="Google Shape;91;p9"/>
          <p:cNvPicPr preferRelativeResize="0"/>
          <p:nvPr/>
        </p:nvPicPr>
        <p:blipFill rotWithShape="1">
          <a:blip r:embed="rId2">
            <a:alphaModFix/>
          </a:blip>
          <a:srcRect b="33399" l="0" r="0" t="0"/>
          <a:stretch/>
        </p:blipFill>
        <p:spPr>
          <a:xfrm>
            <a:off x="7692726" y="5339471"/>
            <a:ext cx="2693066" cy="1518529"/>
          </a:xfrm>
          <a:prstGeom prst="rect">
            <a:avLst/>
          </a:prstGeom>
          <a:noFill/>
          <a:ln>
            <a:noFill/>
          </a:ln>
        </p:spPr>
      </p:pic>
      <p:pic>
        <p:nvPicPr>
          <p:cNvPr id="92" name="Google Shape;92;p9"/>
          <p:cNvPicPr preferRelativeResize="0"/>
          <p:nvPr/>
        </p:nvPicPr>
        <p:blipFill rotWithShape="1">
          <a:blip r:embed="rId3">
            <a:alphaModFix/>
          </a:blip>
          <a:srcRect b="0" l="0" r="0" t="0"/>
          <a:stretch/>
        </p:blipFill>
        <p:spPr>
          <a:xfrm>
            <a:off x="1643938" y="4387486"/>
            <a:ext cx="3047085" cy="1782734"/>
          </a:xfrm>
          <a:prstGeom prst="rect">
            <a:avLst/>
          </a:prstGeom>
          <a:noFill/>
          <a:ln>
            <a:noFill/>
          </a:ln>
        </p:spPr>
      </p:pic>
      <p:pic>
        <p:nvPicPr>
          <p:cNvPr id="93" name="Google Shape;93;p9"/>
          <p:cNvPicPr preferRelativeResize="0"/>
          <p:nvPr/>
        </p:nvPicPr>
        <p:blipFill rotWithShape="1">
          <a:blip r:embed="rId4">
            <a:alphaModFix/>
          </a:blip>
          <a:srcRect b="27985" l="0" r="0" t="0"/>
          <a:stretch/>
        </p:blipFill>
        <p:spPr>
          <a:xfrm rot="10800000">
            <a:off x="687112" y="0"/>
            <a:ext cx="2756285" cy="2085133"/>
          </a:xfrm>
          <a:prstGeom prst="rect">
            <a:avLst/>
          </a:prstGeom>
          <a:noFill/>
          <a:ln>
            <a:noFill/>
          </a:ln>
        </p:spPr>
      </p:pic>
      <p:pic>
        <p:nvPicPr>
          <p:cNvPr id="94" name="Google Shape;94;p9"/>
          <p:cNvPicPr preferRelativeResize="0"/>
          <p:nvPr/>
        </p:nvPicPr>
        <p:blipFill rotWithShape="1">
          <a:blip r:embed="rId5">
            <a:alphaModFix/>
          </a:blip>
          <a:srcRect b="0" l="0" r="0" t="0"/>
          <a:stretch/>
        </p:blipFill>
        <p:spPr>
          <a:xfrm>
            <a:off x="5565333" y="2148663"/>
            <a:ext cx="2650921" cy="2511843"/>
          </a:xfrm>
          <a:prstGeom prst="rect">
            <a:avLst/>
          </a:prstGeom>
          <a:noFill/>
          <a:ln>
            <a:noFill/>
          </a:ln>
        </p:spPr>
      </p:pic>
      <p:sp>
        <p:nvSpPr>
          <p:cNvPr id="95" name="Google Shape;95;p9"/>
          <p:cNvSpPr/>
          <p:nvPr>
            <p:ph idx="2" type="pic"/>
          </p:nvPr>
        </p:nvSpPr>
        <p:spPr>
          <a:xfrm>
            <a:off x="1304512" y="1168400"/>
            <a:ext cx="1930500" cy="1930500"/>
          </a:xfrm>
          <a:prstGeom prst="rect">
            <a:avLst/>
          </a:prstGeom>
          <a:solidFill>
            <a:srgbClr val="F2F2F2"/>
          </a:solidFill>
          <a:ln>
            <a:noFill/>
          </a:ln>
        </p:spPr>
      </p:sp>
      <p:sp>
        <p:nvSpPr>
          <p:cNvPr id="96" name="Google Shape;96;p9"/>
          <p:cNvSpPr/>
          <p:nvPr>
            <p:ph idx="3" type="pic"/>
          </p:nvPr>
        </p:nvSpPr>
        <p:spPr>
          <a:xfrm>
            <a:off x="1304512" y="3962400"/>
            <a:ext cx="1930500" cy="1930500"/>
          </a:xfrm>
          <a:prstGeom prst="rect">
            <a:avLst/>
          </a:prstGeom>
          <a:solidFill>
            <a:srgbClr val="F2F2F2"/>
          </a:solidFill>
          <a:ln>
            <a:noFill/>
          </a:ln>
        </p:spPr>
      </p:sp>
      <p:sp>
        <p:nvSpPr>
          <p:cNvPr id="97" name="Google Shape;97;p9"/>
          <p:cNvSpPr/>
          <p:nvPr>
            <p:ph idx="4" type="pic"/>
          </p:nvPr>
        </p:nvSpPr>
        <p:spPr>
          <a:xfrm>
            <a:off x="6244812" y="1168400"/>
            <a:ext cx="1930500" cy="1930500"/>
          </a:xfrm>
          <a:prstGeom prst="rect">
            <a:avLst/>
          </a:prstGeom>
          <a:solidFill>
            <a:srgbClr val="F2F2F2"/>
          </a:solidFill>
          <a:ln>
            <a:noFill/>
          </a:ln>
        </p:spPr>
      </p:sp>
      <p:sp>
        <p:nvSpPr>
          <p:cNvPr id="98" name="Google Shape;98;p9"/>
          <p:cNvSpPr/>
          <p:nvPr>
            <p:ph idx="5" type="pic"/>
          </p:nvPr>
        </p:nvSpPr>
        <p:spPr>
          <a:xfrm>
            <a:off x="6244812" y="3962400"/>
            <a:ext cx="1930500" cy="1930500"/>
          </a:xfrm>
          <a:prstGeom prst="rect">
            <a:avLst/>
          </a:prstGeom>
          <a:solidFill>
            <a:srgbClr val="F2F2F2"/>
          </a:solidFill>
          <a:ln>
            <a:noFill/>
          </a:ln>
        </p:spPr>
      </p:sp>
      <p:pic>
        <p:nvPicPr>
          <p:cNvPr id="99" name="Google Shape;99;p9">
            <a:hlinkClick r:id="rId6"/>
          </p:cNvPr>
          <p:cNvPicPr preferRelativeResize="0"/>
          <p:nvPr/>
        </p:nvPicPr>
        <p:blipFill rotWithShape="1">
          <a:blip r:embed="rId7">
            <a:alphaModFix/>
          </a:blip>
          <a:srcRect b="0" l="29908" r="0" t="0"/>
          <a:stretch/>
        </p:blipFill>
        <p:spPr>
          <a:xfrm>
            <a:off x="5771192" y="6872733"/>
            <a:ext cx="2239205" cy="246221"/>
          </a:xfrm>
          <a:prstGeom prst="rect">
            <a:avLst/>
          </a:prstGeom>
          <a:noFill/>
          <a:ln>
            <a:noFill/>
          </a:ln>
        </p:spPr>
      </p:pic>
      <p:sp>
        <p:nvSpPr>
          <p:cNvPr id="100" name="Google Shape;100;p9">
            <a:hlinkClick r:id="rId8"/>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9"/>
              </a:rPr>
              <a:t>Presentation template by</a:t>
            </a:r>
            <a:endParaRPr sz="1000" u="none">
              <a:solidFill>
                <a:schemeClr val="dk1"/>
              </a:solidFill>
              <a:latin typeface="Arial"/>
              <a:ea typeface="Arial"/>
              <a:cs typeface="Arial"/>
              <a:sym typeface="Arial"/>
            </a:endParaRPr>
          </a:p>
        </p:txBody>
      </p:sp>
      <p:pic>
        <p:nvPicPr>
          <p:cNvPr id="101" name="Google Shape;101;p9"/>
          <p:cNvPicPr preferRelativeResize="0"/>
          <p:nvPr/>
        </p:nvPicPr>
        <p:blipFill rotWithShape="1">
          <a:blip r:embed="rId10">
            <a:alphaModFix/>
          </a:blip>
          <a:srcRect b="0" l="0" r="0" t="0"/>
          <a:stretch/>
        </p:blipFill>
        <p:spPr>
          <a:xfrm flipH="1" rot="-5400000">
            <a:off x="592974" y="-66513"/>
            <a:ext cx="414197" cy="998945"/>
          </a:xfrm>
          <a:prstGeom prst="rect">
            <a:avLst/>
          </a:prstGeom>
          <a:noFill/>
          <a:ln>
            <a:noFill/>
          </a:ln>
        </p:spPr>
      </p:pic>
      <p:pic>
        <p:nvPicPr>
          <p:cNvPr id="102" name="Google Shape;102;p9"/>
          <p:cNvPicPr preferRelativeResize="0"/>
          <p:nvPr/>
        </p:nvPicPr>
        <p:blipFill rotWithShape="1">
          <a:blip r:embed="rId11">
            <a:alphaModFix/>
          </a:blip>
          <a:srcRect b="0" l="0" r="0" t="0"/>
          <a:stretch/>
        </p:blipFill>
        <p:spPr>
          <a:xfrm flipH="1" rot="-5400000">
            <a:off x="6093559" y="-67441"/>
            <a:ext cx="4882" cy="1000800"/>
          </a:xfrm>
          <a:prstGeom prst="rect">
            <a:avLst/>
          </a:prstGeom>
          <a:noFill/>
          <a:ln>
            <a:noFill/>
          </a:ln>
        </p:spPr>
      </p:pic>
      <p:pic>
        <p:nvPicPr>
          <p:cNvPr id="103" name="Google Shape;103;p9"/>
          <p:cNvPicPr preferRelativeResize="0"/>
          <p:nvPr/>
        </p:nvPicPr>
        <p:blipFill rotWithShape="1">
          <a:blip r:embed="rId12">
            <a:alphaModFix/>
          </a:blip>
          <a:srcRect b="0" l="0" r="0" t="0"/>
          <a:stretch/>
        </p:blipFill>
        <p:spPr>
          <a:xfrm flipH="1">
            <a:off x="11579534" y="277026"/>
            <a:ext cx="311866" cy="311866"/>
          </a:xfrm>
          <a:prstGeom prst="rect">
            <a:avLst/>
          </a:prstGeom>
          <a:noFill/>
          <a:ln>
            <a:noFill/>
          </a:ln>
        </p:spPr>
      </p:pic>
      <p:pic>
        <p:nvPicPr>
          <p:cNvPr id="104" name="Google Shape;104;p9"/>
          <p:cNvPicPr preferRelativeResize="0"/>
          <p:nvPr/>
        </p:nvPicPr>
        <p:blipFill rotWithShape="1">
          <a:blip r:embed="rId10">
            <a:alphaModFix/>
          </a:blip>
          <a:srcRect b="0" l="0" r="0" t="0"/>
          <a:stretch/>
        </p:blipFill>
        <p:spPr>
          <a:xfrm rot="5400000">
            <a:off x="11184829" y="5925568"/>
            <a:ext cx="414197" cy="998945"/>
          </a:xfrm>
          <a:prstGeom prst="rect">
            <a:avLst/>
          </a:prstGeom>
          <a:noFill/>
          <a:ln>
            <a:noFill/>
          </a:ln>
        </p:spPr>
      </p:pic>
      <p:pic>
        <p:nvPicPr>
          <p:cNvPr id="105" name="Google Shape;105;p9"/>
          <p:cNvPicPr preferRelativeResize="0"/>
          <p:nvPr/>
        </p:nvPicPr>
        <p:blipFill rotWithShape="1">
          <a:blip r:embed="rId11">
            <a:alphaModFix/>
          </a:blip>
          <a:srcRect b="0" l="0" r="0" t="0"/>
          <a:stretch/>
        </p:blipFill>
        <p:spPr>
          <a:xfrm rot="5400000">
            <a:off x="6093559" y="5924640"/>
            <a:ext cx="4882" cy="1000800"/>
          </a:xfrm>
          <a:prstGeom prst="rect">
            <a:avLst/>
          </a:prstGeom>
          <a:noFill/>
          <a:ln>
            <a:noFill/>
          </a:ln>
        </p:spPr>
      </p:pic>
      <p:pic>
        <p:nvPicPr>
          <p:cNvPr id="106" name="Google Shape;106;p9"/>
          <p:cNvPicPr preferRelativeResize="0"/>
          <p:nvPr/>
        </p:nvPicPr>
        <p:blipFill rotWithShape="1">
          <a:blip r:embed="rId12">
            <a:alphaModFix/>
          </a:blip>
          <a:srcRect b="0" l="0" r="0" t="0"/>
          <a:stretch/>
        </p:blipFill>
        <p:spPr>
          <a:xfrm>
            <a:off x="300600" y="6269107"/>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107" name="Shape 107"/>
        <p:cNvGrpSpPr/>
        <p:nvPr/>
      </p:nvGrpSpPr>
      <p:grpSpPr>
        <a:xfrm>
          <a:off x="0" y="0"/>
          <a:ext cx="0" cy="0"/>
          <a:chOff x="0" y="0"/>
          <a:chExt cx="0" cy="0"/>
        </a:xfrm>
      </p:grpSpPr>
      <p:pic>
        <p:nvPicPr>
          <p:cNvPr id="108" name="Google Shape;108;p10"/>
          <p:cNvPicPr preferRelativeResize="0"/>
          <p:nvPr/>
        </p:nvPicPr>
        <p:blipFill rotWithShape="1">
          <a:blip r:embed="rId2">
            <a:alphaModFix/>
          </a:blip>
          <a:srcRect b="0" l="0" r="0" t="0"/>
          <a:stretch/>
        </p:blipFill>
        <p:spPr>
          <a:xfrm>
            <a:off x="6764556" y="658938"/>
            <a:ext cx="2837764" cy="3034440"/>
          </a:xfrm>
          <a:prstGeom prst="rect">
            <a:avLst/>
          </a:prstGeom>
          <a:noFill/>
          <a:ln>
            <a:noFill/>
          </a:ln>
        </p:spPr>
      </p:pic>
      <p:pic>
        <p:nvPicPr>
          <p:cNvPr id="109" name="Google Shape;109;p10"/>
          <p:cNvPicPr preferRelativeResize="0"/>
          <p:nvPr/>
        </p:nvPicPr>
        <p:blipFill rotWithShape="1">
          <a:blip r:embed="rId3">
            <a:alphaModFix/>
          </a:blip>
          <a:srcRect b="0" l="0" r="0" t="0"/>
          <a:stretch/>
        </p:blipFill>
        <p:spPr>
          <a:xfrm>
            <a:off x="-97961" y="894959"/>
            <a:ext cx="1798696" cy="3034441"/>
          </a:xfrm>
          <a:prstGeom prst="rect">
            <a:avLst/>
          </a:prstGeom>
          <a:noFill/>
          <a:ln>
            <a:noFill/>
          </a:ln>
        </p:spPr>
      </p:pic>
      <p:sp>
        <p:nvSpPr>
          <p:cNvPr id="110" name="Google Shape;110;p10"/>
          <p:cNvSpPr/>
          <p:nvPr>
            <p:ph idx="2" type="pic"/>
          </p:nvPr>
        </p:nvSpPr>
        <p:spPr>
          <a:xfrm>
            <a:off x="873578" y="0"/>
            <a:ext cx="2471700" cy="3808800"/>
          </a:xfrm>
          <a:prstGeom prst="rect">
            <a:avLst/>
          </a:prstGeom>
          <a:solidFill>
            <a:srgbClr val="F2F2F2"/>
          </a:solidFill>
          <a:ln>
            <a:noFill/>
          </a:ln>
        </p:spPr>
      </p:sp>
      <p:sp>
        <p:nvSpPr>
          <p:cNvPr id="111" name="Google Shape;111;p10"/>
          <p:cNvSpPr/>
          <p:nvPr>
            <p:ph idx="3" type="pic"/>
          </p:nvPr>
        </p:nvSpPr>
        <p:spPr>
          <a:xfrm>
            <a:off x="8846685" y="2249715"/>
            <a:ext cx="2471700" cy="3808800"/>
          </a:xfrm>
          <a:prstGeom prst="rect">
            <a:avLst/>
          </a:prstGeom>
          <a:solidFill>
            <a:srgbClr val="F2F2F2"/>
          </a:solidFill>
          <a:ln>
            <a:noFill/>
          </a:ln>
        </p:spPr>
      </p:sp>
      <p:sp>
        <p:nvSpPr>
          <p:cNvPr id="112" name="Google Shape;112;p10"/>
          <p:cNvSpPr/>
          <p:nvPr>
            <p:ph idx="4" type="pic"/>
          </p:nvPr>
        </p:nvSpPr>
        <p:spPr>
          <a:xfrm>
            <a:off x="5914799" y="2249715"/>
            <a:ext cx="2471700" cy="3808800"/>
          </a:xfrm>
          <a:prstGeom prst="rect">
            <a:avLst/>
          </a:prstGeom>
          <a:solidFill>
            <a:srgbClr val="F2F2F2"/>
          </a:solidFill>
          <a:ln>
            <a:noFill/>
          </a:ln>
        </p:spPr>
      </p:sp>
      <p:pic>
        <p:nvPicPr>
          <p:cNvPr id="113" name="Google Shape;113;p10">
            <a:hlinkClick r:id="rId4"/>
          </p:cNvPr>
          <p:cNvPicPr preferRelativeResize="0"/>
          <p:nvPr/>
        </p:nvPicPr>
        <p:blipFill rotWithShape="1">
          <a:blip r:embed="rId5">
            <a:alphaModFix/>
          </a:blip>
          <a:srcRect b="0" l="29908" r="0" t="0"/>
          <a:stretch/>
        </p:blipFill>
        <p:spPr>
          <a:xfrm>
            <a:off x="5771192" y="6872733"/>
            <a:ext cx="2239205" cy="246221"/>
          </a:xfrm>
          <a:prstGeom prst="rect">
            <a:avLst/>
          </a:prstGeom>
          <a:noFill/>
          <a:ln>
            <a:noFill/>
          </a:ln>
        </p:spPr>
      </p:pic>
      <p:sp>
        <p:nvSpPr>
          <p:cNvPr id="114" name="Google Shape;114;p10">
            <a:hlinkClick r:id="rId6"/>
          </p:cNvPr>
          <p:cNvSpPr txBox="1"/>
          <p:nvPr/>
        </p:nvSpPr>
        <p:spPr>
          <a:xfrm>
            <a:off x="4181605" y="6919987"/>
            <a:ext cx="2690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u="sng">
                <a:solidFill>
                  <a:schemeClr val="hlink"/>
                </a:solidFill>
                <a:latin typeface="Arial"/>
                <a:ea typeface="Arial"/>
                <a:cs typeface="Arial"/>
                <a:sym typeface="Arial"/>
                <a:hlinkClick r:id="rId7"/>
              </a:rPr>
              <a:t>Presentation template by</a:t>
            </a:r>
            <a:endParaRPr sz="1000" u="none">
              <a:solidFill>
                <a:schemeClr val="dk1"/>
              </a:solidFill>
              <a:latin typeface="Arial"/>
              <a:ea typeface="Arial"/>
              <a:cs typeface="Arial"/>
              <a:sym typeface="Arial"/>
            </a:endParaRPr>
          </a:p>
        </p:txBody>
      </p:sp>
      <p:pic>
        <p:nvPicPr>
          <p:cNvPr id="115" name="Google Shape;115;p10"/>
          <p:cNvPicPr preferRelativeResize="0"/>
          <p:nvPr/>
        </p:nvPicPr>
        <p:blipFill rotWithShape="1">
          <a:blip r:embed="rId8">
            <a:alphaModFix/>
          </a:blip>
          <a:srcRect b="0" l="0" r="0" t="0"/>
          <a:stretch/>
        </p:blipFill>
        <p:spPr>
          <a:xfrm rot="5400000">
            <a:off x="11184829" y="-66514"/>
            <a:ext cx="414197" cy="998945"/>
          </a:xfrm>
          <a:prstGeom prst="rect">
            <a:avLst/>
          </a:prstGeom>
          <a:noFill/>
          <a:ln>
            <a:noFill/>
          </a:ln>
        </p:spPr>
      </p:pic>
      <p:pic>
        <p:nvPicPr>
          <p:cNvPr id="116" name="Google Shape;116;p10"/>
          <p:cNvPicPr preferRelativeResize="0"/>
          <p:nvPr/>
        </p:nvPicPr>
        <p:blipFill rotWithShape="1">
          <a:blip r:embed="rId9">
            <a:alphaModFix/>
          </a:blip>
          <a:srcRect b="0" l="0" r="0" t="0"/>
          <a:stretch/>
        </p:blipFill>
        <p:spPr>
          <a:xfrm>
            <a:off x="456533" y="2928600"/>
            <a:ext cx="4882" cy="1000800"/>
          </a:xfrm>
          <a:prstGeom prst="rect">
            <a:avLst/>
          </a:prstGeom>
          <a:noFill/>
          <a:ln>
            <a:noFill/>
          </a:ln>
        </p:spPr>
      </p:pic>
      <p:pic>
        <p:nvPicPr>
          <p:cNvPr id="117" name="Google Shape;117;p10"/>
          <p:cNvPicPr preferRelativeResize="0"/>
          <p:nvPr/>
        </p:nvPicPr>
        <p:blipFill rotWithShape="1">
          <a:blip r:embed="rId10">
            <a:alphaModFix/>
          </a:blip>
          <a:srcRect b="0" l="0" r="0" t="0"/>
          <a:stretch/>
        </p:blipFill>
        <p:spPr>
          <a:xfrm>
            <a:off x="300600" y="277026"/>
            <a:ext cx="311866" cy="311866"/>
          </a:xfrm>
          <a:prstGeom prst="rect">
            <a:avLst/>
          </a:prstGeom>
          <a:noFill/>
          <a:ln>
            <a:noFill/>
          </a:ln>
        </p:spPr>
      </p:pic>
      <p:pic>
        <p:nvPicPr>
          <p:cNvPr id="118" name="Google Shape;118;p10"/>
          <p:cNvPicPr preferRelativeResize="0"/>
          <p:nvPr/>
        </p:nvPicPr>
        <p:blipFill rotWithShape="1">
          <a:blip r:embed="rId8">
            <a:alphaModFix/>
          </a:blip>
          <a:srcRect b="0" l="0" r="0" t="0"/>
          <a:stretch/>
        </p:blipFill>
        <p:spPr>
          <a:xfrm rot="-5400000">
            <a:off x="592974" y="5925569"/>
            <a:ext cx="414197" cy="998945"/>
          </a:xfrm>
          <a:prstGeom prst="rect">
            <a:avLst/>
          </a:prstGeom>
          <a:noFill/>
          <a:ln>
            <a:noFill/>
          </a:ln>
        </p:spPr>
      </p:pic>
      <p:pic>
        <p:nvPicPr>
          <p:cNvPr id="119" name="Google Shape;119;p10"/>
          <p:cNvPicPr preferRelativeResize="0"/>
          <p:nvPr/>
        </p:nvPicPr>
        <p:blipFill rotWithShape="1">
          <a:blip r:embed="rId9">
            <a:alphaModFix/>
          </a:blip>
          <a:srcRect b="0" l="0" r="0" t="0"/>
          <a:stretch/>
        </p:blipFill>
        <p:spPr>
          <a:xfrm rot="10800000">
            <a:off x="11730585" y="2928600"/>
            <a:ext cx="4882" cy="1000800"/>
          </a:xfrm>
          <a:prstGeom prst="rect">
            <a:avLst/>
          </a:prstGeom>
          <a:noFill/>
          <a:ln>
            <a:noFill/>
          </a:ln>
        </p:spPr>
      </p:pic>
      <p:pic>
        <p:nvPicPr>
          <p:cNvPr id="120" name="Google Shape;120;p10"/>
          <p:cNvPicPr preferRelativeResize="0"/>
          <p:nvPr/>
        </p:nvPicPr>
        <p:blipFill rotWithShape="1">
          <a:blip r:embed="rId10">
            <a:alphaModFix/>
          </a:blip>
          <a:srcRect b="0" l="0" r="0" t="0"/>
          <a:stretch/>
        </p:blipFill>
        <p:spPr>
          <a:xfrm rot="10800000">
            <a:off x="11579534" y="6269108"/>
            <a:ext cx="311866" cy="31186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40" Type="http://schemas.openxmlformats.org/officeDocument/2006/relationships/image" Target="../media/image62.png"/><Relationship Id="rId42" Type="http://schemas.openxmlformats.org/officeDocument/2006/relationships/image" Target="../media/image64.png"/><Relationship Id="rId41" Type="http://schemas.openxmlformats.org/officeDocument/2006/relationships/image" Target="../media/image63.png"/><Relationship Id="rId44" Type="http://schemas.openxmlformats.org/officeDocument/2006/relationships/image" Target="../media/image66.png"/><Relationship Id="rId43" Type="http://schemas.openxmlformats.org/officeDocument/2006/relationships/image" Target="../media/image65.png"/><Relationship Id="rId46" Type="http://schemas.openxmlformats.org/officeDocument/2006/relationships/image" Target="../media/image68.png"/><Relationship Id="rId45" Type="http://schemas.openxmlformats.org/officeDocument/2006/relationships/image" Target="../media/image67.png"/><Relationship Id="rId48" Type="http://schemas.openxmlformats.org/officeDocument/2006/relationships/image" Target="../media/image70.png"/><Relationship Id="rId47" Type="http://schemas.openxmlformats.org/officeDocument/2006/relationships/image" Target="../media/image69.png"/><Relationship Id="rId49" Type="http://schemas.openxmlformats.org/officeDocument/2006/relationships/image" Target="../media/image71.png"/><Relationship Id="rId31" Type="http://schemas.openxmlformats.org/officeDocument/2006/relationships/image" Target="../media/image53.png"/><Relationship Id="rId30" Type="http://schemas.openxmlformats.org/officeDocument/2006/relationships/image" Target="../media/image52.png"/><Relationship Id="rId33" Type="http://schemas.openxmlformats.org/officeDocument/2006/relationships/image" Target="../media/image55.png"/><Relationship Id="rId32" Type="http://schemas.openxmlformats.org/officeDocument/2006/relationships/image" Target="../media/image54.png"/><Relationship Id="rId35" Type="http://schemas.openxmlformats.org/officeDocument/2006/relationships/image" Target="../media/image57.png"/><Relationship Id="rId34" Type="http://schemas.openxmlformats.org/officeDocument/2006/relationships/image" Target="../media/image56.png"/><Relationship Id="rId37" Type="http://schemas.openxmlformats.org/officeDocument/2006/relationships/image" Target="../media/image59.png"/><Relationship Id="rId36" Type="http://schemas.openxmlformats.org/officeDocument/2006/relationships/image" Target="../media/image58.png"/><Relationship Id="rId39" Type="http://schemas.openxmlformats.org/officeDocument/2006/relationships/image" Target="../media/image61.png"/><Relationship Id="rId38" Type="http://schemas.openxmlformats.org/officeDocument/2006/relationships/image" Target="../media/image60.png"/><Relationship Id="rId20" Type="http://schemas.openxmlformats.org/officeDocument/2006/relationships/image" Target="../media/image42.png"/><Relationship Id="rId22" Type="http://schemas.openxmlformats.org/officeDocument/2006/relationships/image" Target="../media/image44.png"/><Relationship Id="rId21" Type="http://schemas.openxmlformats.org/officeDocument/2006/relationships/image" Target="../media/image43.png"/><Relationship Id="rId24" Type="http://schemas.openxmlformats.org/officeDocument/2006/relationships/image" Target="../media/image46.png"/><Relationship Id="rId23" Type="http://schemas.openxmlformats.org/officeDocument/2006/relationships/image" Target="../media/image45.png"/><Relationship Id="rId26" Type="http://schemas.openxmlformats.org/officeDocument/2006/relationships/image" Target="../media/image48.png"/><Relationship Id="rId25" Type="http://schemas.openxmlformats.org/officeDocument/2006/relationships/image" Target="../media/image47.png"/><Relationship Id="rId28" Type="http://schemas.openxmlformats.org/officeDocument/2006/relationships/image" Target="../media/image50.png"/><Relationship Id="rId27" Type="http://schemas.openxmlformats.org/officeDocument/2006/relationships/image" Target="../media/image49.png"/><Relationship Id="rId29" Type="http://schemas.openxmlformats.org/officeDocument/2006/relationships/image" Target="../media/image51.png"/><Relationship Id="rId95" Type="http://schemas.openxmlformats.org/officeDocument/2006/relationships/image" Target="../media/image117.png"/><Relationship Id="rId94" Type="http://schemas.openxmlformats.org/officeDocument/2006/relationships/image" Target="../media/image116.png"/><Relationship Id="rId97" Type="http://schemas.openxmlformats.org/officeDocument/2006/relationships/image" Target="../media/image119.png"/><Relationship Id="rId96" Type="http://schemas.openxmlformats.org/officeDocument/2006/relationships/image" Target="../media/image118.png"/><Relationship Id="rId11" Type="http://schemas.openxmlformats.org/officeDocument/2006/relationships/image" Target="../media/image33.png"/><Relationship Id="rId10" Type="http://schemas.openxmlformats.org/officeDocument/2006/relationships/image" Target="../media/image32.png"/><Relationship Id="rId98" Type="http://schemas.openxmlformats.org/officeDocument/2006/relationships/image" Target="../media/image120.png"/><Relationship Id="rId13" Type="http://schemas.openxmlformats.org/officeDocument/2006/relationships/image" Target="../media/image35.png"/><Relationship Id="rId12" Type="http://schemas.openxmlformats.org/officeDocument/2006/relationships/image" Target="../media/image34.png"/><Relationship Id="rId91" Type="http://schemas.openxmlformats.org/officeDocument/2006/relationships/image" Target="../media/image113.png"/><Relationship Id="rId90" Type="http://schemas.openxmlformats.org/officeDocument/2006/relationships/image" Target="../media/image112.png"/><Relationship Id="rId93" Type="http://schemas.openxmlformats.org/officeDocument/2006/relationships/image" Target="../media/image115.png"/><Relationship Id="rId92" Type="http://schemas.openxmlformats.org/officeDocument/2006/relationships/image" Target="../media/image114.png"/><Relationship Id="rId15" Type="http://schemas.openxmlformats.org/officeDocument/2006/relationships/image" Target="../media/image37.png"/><Relationship Id="rId14" Type="http://schemas.openxmlformats.org/officeDocument/2006/relationships/image" Target="../media/image36.png"/><Relationship Id="rId17" Type="http://schemas.openxmlformats.org/officeDocument/2006/relationships/image" Target="../media/image39.png"/><Relationship Id="rId16" Type="http://schemas.openxmlformats.org/officeDocument/2006/relationships/image" Target="../media/image38.png"/><Relationship Id="rId19" Type="http://schemas.openxmlformats.org/officeDocument/2006/relationships/image" Target="../media/image41.png"/><Relationship Id="rId18" Type="http://schemas.openxmlformats.org/officeDocument/2006/relationships/image" Target="../media/image40.png"/><Relationship Id="rId84" Type="http://schemas.openxmlformats.org/officeDocument/2006/relationships/image" Target="../media/image106.png"/><Relationship Id="rId83" Type="http://schemas.openxmlformats.org/officeDocument/2006/relationships/image" Target="../media/image105.png"/><Relationship Id="rId86" Type="http://schemas.openxmlformats.org/officeDocument/2006/relationships/image" Target="../media/image108.png"/><Relationship Id="rId85" Type="http://schemas.openxmlformats.org/officeDocument/2006/relationships/image" Target="../media/image107.png"/><Relationship Id="rId88" Type="http://schemas.openxmlformats.org/officeDocument/2006/relationships/image" Target="../media/image110.png"/><Relationship Id="rId87" Type="http://schemas.openxmlformats.org/officeDocument/2006/relationships/image" Target="../media/image109.png"/><Relationship Id="rId89" Type="http://schemas.openxmlformats.org/officeDocument/2006/relationships/image" Target="../media/image111.png"/><Relationship Id="rId80" Type="http://schemas.openxmlformats.org/officeDocument/2006/relationships/image" Target="../media/image102.png"/><Relationship Id="rId82" Type="http://schemas.openxmlformats.org/officeDocument/2006/relationships/image" Target="../media/image104.png"/><Relationship Id="rId81" Type="http://schemas.openxmlformats.org/officeDocument/2006/relationships/image" Target="../media/image103.png"/><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73" Type="http://schemas.openxmlformats.org/officeDocument/2006/relationships/image" Target="../media/image95.png"/><Relationship Id="rId72" Type="http://schemas.openxmlformats.org/officeDocument/2006/relationships/image" Target="../media/image94.png"/><Relationship Id="rId75" Type="http://schemas.openxmlformats.org/officeDocument/2006/relationships/image" Target="../media/image97.png"/><Relationship Id="rId74" Type="http://schemas.openxmlformats.org/officeDocument/2006/relationships/image" Target="../media/image96.png"/><Relationship Id="rId77" Type="http://schemas.openxmlformats.org/officeDocument/2006/relationships/image" Target="../media/image99.png"/><Relationship Id="rId76" Type="http://schemas.openxmlformats.org/officeDocument/2006/relationships/image" Target="../media/image98.png"/><Relationship Id="rId79" Type="http://schemas.openxmlformats.org/officeDocument/2006/relationships/image" Target="../media/image101.png"/><Relationship Id="rId78" Type="http://schemas.openxmlformats.org/officeDocument/2006/relationships/image" Target="../media/image100.png"/><Relationship Id="rId71" Type="http://schemas.openxmlformats.org/officeDocument/2006/relationships/image" Target="../media/image93.png"/><Relationship Id="rId70" Type="http://schemas.openxmlformats.org/officeDocument/2006/relationships/image" Target="../media/image92.png"/><Relationship Id="rId62" Type="http://schemas.openxmlformats.org/officeDocument/2006/relationships/image" Target="../media/image84.png"/><Relationship Id="rId61" Type="http://schemas.openxmlformats.org/officeDocument/2006/relationships/image" Target="../media/image83.png"/><Relationship Id="rId64" Type="http://schemas.openxmlformats.org/officeDocument/2006/relationships/image" Target="../media/image86.png"/><Relationship Id="rId63" Type="http://schemas.openxmlformats.org/officeDocument/2006/relationships/image" Target="../media/image85.png"/><Relationship Id="rId66" Type="http://schemas.openxmlformats.org/officeDocument/2006/relationships/image" Target="../media/image88.png"/><Relationship Id="rId65" Type="http://schemas.openxmlformats.org/officeDocument/2006/relationships/image" Target="../media/image87.png"/><Relationship Id="rId68" Type="http://schemas.openxmlformats.org/officeDocument/2006/relationships/image" Target="../media/image90.png"/><Relationship Id="rId67" Type="http://schemas.openxmlformats.org/officeDocument/2006/relationships/image" Target="../media/image89.png"/><Relationship Id="rId60" Type="http://schemas.openxmlformats.org/officeDocument/2006/relationships/image" Target="../media/image82.png"/><Relationship Id="rId69" Type="http://schemas.openxmlformats.org/officeDocument/2006/relationships/image" Target="../media/image91.png"/><Relationship Id="rId51" Type="http://schemas.openxmlformats.org/officeDocument/2006/relationships/image" Target="../media/image73.png"/><Relationship Id="rId50" Type="http://schemas.openxmlformats.org/officeDocument/2006/relationships/image" Target="../media/image72.png"/><Relationship Id="rId53" Type="http://schemas.openxmlformats.org/officeDocument/2006/relationships/image" Target="../media/image75.png"/><Relationship Id="rId52" Type="http://schemas.openxmlformats.org/officeDocument/2006/relationships/image" Target="../media/image74.png"/><Relationship Id="rId55" Type="http://schemas.openxmlformats.org/officeDocument/2006/relationships/image" Target="../media/image77.png"/><Relationship Id="rId54" Type="http://schemas.openxmlformats.org/officeDocument/2006/relationships/image" Target="../media/image76.png"/><Relationship Id="rId57" Type="http://schemas.openxmlformats.org/officeDocument/2006/relationships/image" Target="../media/image79.png"/><Relationship Id="rId56" Type="http://schemas.openxmlformats.org/officeDocument/2006/relationships/image" Target="../media/image78.png"/><Relationship Id="rId59" Type="http://schemas.openxmlformats.org/officeDocument/2006/relationships/image" Target="../media/image81.png"/><Relationship Id="rId58" Type="http://schemas.openxmlformats.org/officeDocument/2006/relationships/image" Target="../media/image80.png"/></Relationships>
</file>

<file path=ppt/slides/_rels/slide24.xml.rels><?xml version="1.0" encoding="UTF-8" standalone="yes"?><Relationships xmlns="http://schemas.openxmlformats.org/package/2006/relationships"><Relationship Id="rId40" Type="http://schemas.openxmlformats.org/officeDocument/2006/relationships/image" Target="../media/image158.png"/><Relationship Id="rId42" Type="http://schemas.openxmlformats.org/officeDocument/2006/relationships/image" Target="../media/image160.png"/><Relationship Id="rId41" Type="http://schemas.openxmlformats.org/officeDocument/2006/relationships/image" Target="../media/image159.png"/><Relationship Id="rId44" Type="http://schemas.openxmlformats.org/officeDocument/2006/relationships/image" Target="../media/image162.png"/><Relationship Id="rId43" Type="http://schemas.openxmlformats.org/officeDocument/2006/relationships/image" Target="../media/image161.png"/><Relationship Id="rId46" Type="http://schemas.openxmlformats.org/officeDocument/2006/relationships/image" Target="../media/image164.png"/><Relationship Id="rId45" Type="http://schemas.openxmlformats.org/officeDocument/2006/relationships/image" Target="../media/image163.png"/><Relationship Id="rId48" Type="http://schemas.openxmlformats.org/officeDocument/2006/relationships/image" Target="../media/image166.png"/><Relationship Id="rId47" Type="http://schemas.openxmlformats.org/officeDocument/2006/relationships/image" Target="../media/image165.png"/><Relationship Id="rId49" Type="http://schemas.openxmlformats.org/officeDocument/2006/relationships/image" Target="../media/image167.png"/><Relationship Id="rId31" Type="http://schemas.openxmlformats.org/officeDocument/2006/relationships/image" Target="../media/image149.png"/><Relationship Id="rId30" Type="http://schemas.openxmlformats.org/officeDocument/2006/relationships/image" Target="../media/image148.png"/><Relationship Id="rId33" Type="http://schemas.openxmlformats.org/officeDocument/2006/relationships/image" Target="../media/image151.png"/><Relationship Id="rId32" Type="http://schemas.openxmlformats.org/officeDocument/2006/relationships/image" Target="../media/image150.png"/><Relationship Id="rId35" Type="http://schemas.openxmlformats.org/officeDocument/2006/relationships/image" Target="../media/image153.png"/><Relationship Id="rId34" Type="http://schemas.openxmlformats.org/officeDocument/2006/relationships/image" Target="../media/image152.png"/><Relationship Id="rId37" Type="http://schemas.openxmlformats.org/officeDocument/2006/relationships/image" Target="../media/image155.png"/><Relationship Id="rId36" Type="http://schemas.openxmlformats.org/officeDocument/2006/relationships/image" Target="../media/image154.png"/><Relationship Id="rId39" Type="http://schemas.openxmlformats.org/officeDocument/2006/relationships/image" Target="../media/image157.png"/><Relationship Id="rId38" Type="http://schemas.openxmlformats.org/officeDocument/2006/relationships/image" Target="../media/image156.png"/><Relationship Id="rId20" Type="http://schemas.openxmlformats.org/officeDocument/2006/relationships/image" Target="../media/image138.png"/><Relationship Id="rId22" Type="http://schemas.openxmlformats.org/officeDocument/2006/relationships/image" Target="../media/image140.png"/><Relationship Id="rId21" Type="http://schemas.openxmlformats.org/officeDocument/2006/relationships/image" Target="../media/image139.png"/><Relationship Id="rId24" Type="http://schemas.openxmlformats.org/officeDocument/2006/relationships/image" Target="../media/image142.png"/><Relationship Id="rId23" Type="http://schemas.openxmlformats.org/officeDocument/2006/relationships/image" Target="../media/image141.png"/><Relationship Id="rId26" Type="http://schemas.openxmlformats.org/officeDocument/2006/relationships/image" Target="../media/image144.png"/><Relationship Id="rId25" Type="http://schemas.openxmlformats.org/officeDocument/2006/relationships/image" Target="../media/image143.png"/><Relationship Id="rId28" Type="http://schemas.openxmlformats.org/officeDocument/2006/relationships/image" Target="../media/image146.png"/><Relationship Id="rId27" Type="http://schemas.openxmlformats.org/officeDocument/2006/relationships/image" Target="../media/image145.png"/><Relationship Id="rId29" Type="http://schemas.openxmlformats.org/officeDocument/2006/relationships/image" Target="../media/image147.png"/><Relationship Id="rId95" Type="http://schemas.openxmlformats.org/officeDocument/2006/relationships/image" Target="../media/image212.png"/><Relationship Id="rId94" Type="http://schemas.openxmlformats.org/officeDocument/2006/relationships/image" Target="../media/image211.png"/><Relationship Id="rId97" Type="http://schemas.openxmlformats.org/officeDocument/2006/relationships/image" Target="../media/image214.png"/><Relationship Id="rId96" Type="http://schemas.openxmlformats.org/officeDocument/2006/relationships/image" Target="../media/image213.png"/><Relationship Id="rId11" Type="http://schemas.openxmlformats.org/officeDocument/2006/relationships/image" Target="../media/image129.png"/><Relationship Id="rId10" Type="http://schemas.openxmlformats.org/officeDocument/2006/relationships/image" Target="../media/image128.png"/><Relationship Id="rId98" Type="http://schemas.openxmlformats.org/officeDocument/2006/relationships/image" Target="../media/image215.png"/><Relationship Id="rId13" Type="http://schemas.openxmlformats.org/officeDocument/2006/relationships/image" Target="../media/image131.png"/><Relationship Id="rId12" Type="http://schemas.openxmlformats.org/officeDocument/2006/relationships/image" Target="../media/image130.png"/><Relationship Id="rId91" Type="http://schemas.openxmlformats.org/officeDocument/2006/relationships/image" Target="../media/image208.png"/><Relationship Id="rId90" Type="http://schemas.openxmlformats.org/officeDocument/2006/relationships/image" Target="../media/image207.png"/><Relationship Id="rId93" Type="http://schemas.openxmlformats.org/officeDocument/2006/relationships/image" Target="../media/image210.png"/><Relationship Id="rId92" Type="http://schemas.openxmlformats.org/officeDocument/2006/relationships/image" Target="../media/image209.png"/><Relationship Id="rId15" Type="http://schemas.openxmlformats.org/officeDocument/2006/relationships/image" Target="../media/image133.png"/><Relationship Id="rId14" Type="http://schemas.openxmlformats.org/officeDocument/2006/relationships/image" Target="../media/image132.png"/><Relationship Id="rId17" Type="http://schemas.openxmlformats.org/officeDocument/2006/relationships/image" Target="../media/image135.png"/><Relationship Id="rId16" Type="http://schemas.openxmlformats.org/officeDocument/2006/relationships/image" Target="../media/image134.png"/><Relationship Id="rId19" Type="http://schemas.openxmlformats.org/officeDocument/2006/relationships/image" Target="../media/image137.png"/><Relationship Id="rId18" Type="http://schemas.openxmlformats.org/officeDocument/2006/relationships/image" Target="../media/image136.png"/><Relationship Id="rId84" Type="http://schemas.openxmlformats.org/officeDocument/2006/relationships/image" Target="../media/image201.png"/><Relationship Id="rId83" Type="http://schemas.openxmlformats.org/officeDocument/2006/relationships/image" Target="../media/image200.png"/><Relationship Id="rId86" Type="http://schemas.openxmlformats.org/officeDocument/2006/relationships/image" Target="../media/image203.png"/><Relationship Id="rId85" Type="http://schemas.openxmlformats.org/officeDocument/2006/relationships/image" Target="../media/image202.png"/><Relationship Id="rId88" Type="http://schemas.openxmlformats.org/officeDocument/2006/relationships/image" Target="../media/image205.png"/><Relationship Id="rId87" Type="http://schemas.openxmlformats.org/officeDocument/2006/relationships/image" Target="../media/image204.png"/><Relationship Id="rId89" Type="http://schemas.openxmlformats.org/officeDocument/2006/relationships/image" Target="../media/image206.png"/><Relationship Id="rId80" Type="http://schemas.openxmlformats.org/officeDocument/2006/relationships/image" Target="../media/image197.png"/><Relationship Id="rId82" Type="http://schemas.openxmlformats.org/officeDocument/2006/relationships/image" Target="../media/image199.png"/><Relationship Id="rId81" Type="http://schemas.openxmlformats.org/officeDocument/2006/relationships/image" Target="../media/image198.png"/><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21.png"/><Relationship Id="rId4" Type="http://schemas.openxmlformats.org/officeDocument/2006/relationships/image" Target="../media/image122.png"/><Relationship Id="rId9" Type="http://schemas.openxmlformats.org/officeDocument/2006/relationships/image" Target="../media/image127.png"/><Relationship Id="rId5" Type="http://schemas.openxmlformats.org/officeDocument/2006/relationships/image" Target="../media/image123.png"/><Relationship Id="rId6" Type="http://schemas.openxmlformats.org/officeDocument/2006/relationships/image" Target="../media/image124.png"/><Relationship Id="rId7" Type="http://schemas.openxmlformats.org/officeDocument/2006/relationships/image" Target="../media/image125.png"/><Relationship Id="rId8" Type="http://schemas.openxmlformats.org/officeDocument/2006/relationships/image" Target="../media/image126.png"/><Relationship Id="rId73" Type="http://schemas.openxmlformats.org/officeDocument/2006/relationships/image" Target="../media/image190.png"/><Relationship Id="rId72" Type="http://schemas.openxmlformats.org/officeDocument/2006/relationships/image" Target="../media/image189.png"/><Relationship Id="rId75" Type="http://schemas.openxmlformats.org/officeDocument/2006/relationships/image" Target="../media/image192.png"/><Relationship Id="rId74" Type="http://schemas.openxmlformats.org/officeDocument/2006/relationships/image" Target="../media/image191.png"/><Relationship Id="rId77" Type="http://schemas.openxmlformats.org/officeDocument/2006/relationships/image" Target="../media/image194.png"/><Relationship Id="rId76" Type="http://schemas.openxmlformats.org/officeDocument/2006/relationships/image" Target="../media/image193.png"/><Relationship Id="rId79" Type="http://schemas.openxmlformats.org/officeDocument/2006/relationships/image" Target="../media/image196.png"/><Relationship Id="rId78" Type="http://schemas.openxmlformats.org/officeDocument/2006/relationships/image" Target="../media/image195.png"/><Relationship Id="rId71" Type="http://schemas.openxmlformats.org/officeDocument/2006/relationships/image" Target="../media/image188.png"/><Relationship Id="rId70" Type="http://schemas.openxmlformats.org/officeDocument/2006/relationships/image" Target="../media/image187.png"/><Relationship Id="rId62" Type="http://schemas.openxmlformats.org/officeDocument/2006/relationships/image" Target="../media/image179.png"/><Relationship Id="rId61" Type="http://schemas.openxmlformats.org/officeDocument/2006/relationships/image" Target="../media/image178.png"/><Relationship Id="rId64" Type="http://schemas.openxmlformats.org/officeDocument/2006/relationships/image" Target="../media/image181.png"/><Relationship Id="rId63" Type="http://schemas.openxmlformats.org/officeDocument/2006/relationships/image" Target="../media/image180.png"/><Relationship Id="rId66" Type="http://schemas.openxmlformats.org/officeDocument/2006/relationships/image" Target="../media/image183.png"/><Relationship Id="rId65" Type="http://schemas.openxmlformats.org/officeDocument/2006/relationships/image" Target="../media/image182.png"/><Relationship Id="rId68" Type="http://schemas.openxmlformats.org/officeDocument/2006/relationships/image" Target="../media/image185.png"/><Relationship Id="rId67" Type="http://schemas.openxmlformats.org/officeDocument/2006/relationships/image" Target="../media/image184.png"/><Relationship Id="rId60" Type="http://schemas.openxmlformats.org/officeDocument/2006/relationships/image" Target="../media/image94.png"/><Relationship Id="rId69" Type="http://schemas.openxmlformats.org/officeDocument/2006/relationships/image" Target="../media/image186.png"/><Relationship Id="rId51" Type="http://schemas.openxmlformats.org/officeDocument/2006/relationships/image" Target="../media/image169.png"/><Relationship Id="rId50" Type="http://schemas.openxmlformats.org/officeDocument/2006/relationships/image" Target="../media/image168.png"/><Relationship Id="rId53" Type="http://schemas.openxmlformats.org/officeDocument/2006/relationships/image" Target="../media/image171.png"/><Relationship Id="rId52" Type="http://schemas.openxmlformats.org/officeDocument/2006/relationships/image" Target="../media/image170.png"/><Relationship Id="rId55" Type="http://schemas.openxmlformats.org/officeDocument/2006/relationships/image" Target="../media/image173.png"/><Relationship Id="rId54" Type="http://schemas.openxmlformats.org/officeDocument/2006/relationships/image" Target="../media/image172.png"/><Relationship Id="rId57" Type="http://schemas.openxmlformats.org/officeDocument/2006/relationships/image" Target="../media/image175.png"/><Relationship Id="rId56" Type="http://schemas.openxmlformats.org/officeDocument/2006/relationships/image" Target="../media/image174.png"/><Relationship Id="rId59" Type="http://schemas.openxmlformats.org/officeDocument/2006/relationships/image" Target="../media/image177.png"/><Relationship Id="rId58" Type="http://schemas.openxmlformats.org/officeDocument/2006/relationships/image" Target="../media/image17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hyperlink" Target="https://pptmon.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www.pptmon.com/" TargetMode="External"/><Relationship Id="rId4" Type="http://schemas.openxmlformats.org/officeDocument/2006/relationships/image" Target="../media/image2.png"/><Relationship Id="rId5" Type="http://schemas.openxmlformats.org/officeDocument/2006/relationships/hyperlink" Target="http://pptmon.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16.png"/><Relationship Id="rId4" Type="http://schemas.openxmlformats.org/officeDocument/2006/relationships/hyperlink" Target="https://fonts.google.com/specimen/DM+Serif+Display" TargetMode="External"/><Relationship Id="rId5" Type="http://schemas.openxmlformats.org/officeDocument/2006/relationships/hyperlink" Target="https://fonts.google.com/specimen/Montserr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nvSpPr>
        <p:spPr>
          <a:xfrm rot="-5400000">
            <a:off x="-2316448" y="3259664"/>
            <a:ext cx="6141000" cy="338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Montserrat Light"/>
                <a:ea typeface="Montserrat Light"/>
                <a:cs typeface="Montserrat Light"/>
                <a:sym typeface="Montserrat Light"/>
              </a:rPr>
              <a:t>www.youbrand.com</a:t>
            </a:r>
            <a:endParaRPr sz="1600">
              <a:solidFill>
                <a:schemeClr val="dk1"/>
              </a:solidFill>
              <a:latin typeface="Montserrat Light"/>
              <a:ea typeface="Montserrat Light"/>
              <a:cs typeface="Montserrat Light"/>
              <a:sym typeface="Montserrat Light"/>
            </a:endParaRPr>
          </a:p>
        </p:txBody>
      </p:sp>
      <p:sp>
        <p:nvSpPr>
          <p:cNvPr id="231" name="Google Shape;231;p21"/>
          <p:cNvSpPr txBox="1"/>
          <p:nvPr/>
        </p:nvSpPr>
        <p:spPr>
          <a:xfrm rot="5400000">
            <a:off x="8367447" y="3259636"/>
            <a:ext cx="6141000" cy="338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Montserrat Light"/>
                <a:ea typeface="Montserrat Light"/>
                <a:cs typeface="Montserrat Light"/>
                <a:sym typeface="Montserrat Light"/>
              </a:rPr>
              <a:t>18th August, 20XX</a:t>
            </a:r>
            <a:endParaRPr sz="1600">
              <a:solidFill>
                <a:schemeClr val="dk1"/>
              </a:solidFill>
              <a:latin typeface="Montserrat Light"/>
              <a:ea typeface="Montserrat Light"/>
              <a:cs typeface="Montserrat Light"/>
              <a:sym typeface="Montserrat Light"/>
            </a:endParaRPr>
          </a:p>
        </p:txBody>
      </p:sp>
      <p:sp>
        <p:nvSpPr>
          <p:cNvPr id="232" name="Google Shape;232;p21"/>
          <p:cNvSpPr txBox="1"/>
          <p:nvPr/>
        </p:nvSpPr>
        <p:spPr>
          <a:xfrm>
            <a:off x="2413002" y="2488518"/>
            <a:ext cx="7365900" cy="155424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lang="en-US"/>
              <a:t>&lt;!DOCTYPE html&gt;</a:t>
            </a:r>
            <a:endParaRPr/>
          </a:p>
          <a:p>
            <a:pPr indent="0" lvl="0" marL="0" rtl="0" algn="l">
              <a:spcBef>
                <a:spcPts val="0"/>
              </a:spcBef>
              <a:spcAft>
                <a:spcPts val="0"/>
              </a:spcAft>
              <a:buNone/>
            </a:pPr>
            <a:r>
              <a:rPr lang="en-US"/>
              <a:t>&lt;html lang="en"&gt;</a:t>
            </a:r>
            <a:endParaRPr/>
          </a:p>
          <a:p>
            <a:pPr indent="0" lvl="0" marL="0" rtl="0" algn="l">
              <a:spcBef>
                <a:spcPts val="0"/>
              </a:spcBef>
              <a:spcAft>
                <a:spcPts val="0"/>
              </a:spcAft>
              <a:buNone/>
            </a:pPr>
            <a:r>
              <a:rPr lang="en-US"/>
              <a:t>&lt;head&gt;</a:t>
            </a:r>
            <a:endParaRPr/>
          </a:p>
          <a:p>
            <a:pPr indent="0" lvl="0" marL="0" rtl="0" algn="l">
              <a:spcBef>
                <a:spcPts val="0"/>
              </a:spcBef>
              <a:spcAft>
                <a:spcPts val="0"/>
              </a:spcAft>
              <a:buNone/>
            </a:pPr>
            <a:r>
              <a:rPr lang="en-US"/>
              <a:t>    &lt;meta charset="UTF-8"&gt;</a:t>
            </a:r>
            <a:endParaRPr/>
          </a:p>
          <a:p>
            <a:pPr indent="0" lvl="0" marL="0" rtl="0" algn="l">
              <a:spcBef>
                <a:spcPts val="0"/>
              </a:spcBef>
              <a:spcAft>
                <a:spcPts val="0"/>
              </a:spcAft>
              <a:buNone/>
            </a:pPr>
            <a:r>
              <a:rPr lang="en-US"/>
              <a:t>    &lt;meta name="viewport" content="width=device-width, initial-scale=1.0"&gt;</a:t>
            </a:r>
            <a:endParaRPr/>
          </a:p>
          <a:p>
            <a:pPr indent="0" lvl="0" marL="0" rtl="0" algn="l">
              <a:spcBef>
                <a:spcPts val="0"/>
              </a:spcBef>
              <a:spcAft>
                <a:spcPts val="0"/>
              </a:spcAft>
              <a:buNone/>
            </a:pPr>
            <a:r>
              <a:rPr lang="en-US"/>
              <a:t>    &lt;title&gt;Redirect Page&lt;/title&gt;</a:t>
            </a:r>
            <a:endParaRPr/>
          </a:p>
          <a:p>
            <a:pPr indent="0" lvl="0" marL="0" rtl="0" algn="l">
              <a:spcBef>
                <a:spcPts val="0"/>
              </a:spcBef>
              <a:spcAft>
                <a:spcPts val="0"/>
              </a:spcAft>
              <a:buNone/>
            </a:pPr>
            <a:r>
              <a:rPr lang="en-US"/>
              <a:t>    &lt;style&gt;</a:t>
            </a:r>
            <a:endParaRPr/>
          </a:p>
          <a:p>
            <a:pPr indent="0" lvl="0" marL="0" rtl="0" algn="l">
              <a:spcBef>
                <a:spcPts val="0"/>
              </a:spcBef>
              <a:spcAft>
                <a:spcPts val="0"/>
              </a:spcAft>
              <a:buNone/>
            </a:pPr>
            <a:r>
              <a:rPr lang="en-US"/>
              <a:t>        body {</a:t>
            </a:r>
            <a:endParaRPr/>
          </a:p>
          <a:p>
            <a:pPr indent="0" lvl="0" marL="0" rtl="0" algn="l">
              <a:spcBef>
                <a:spcPts val="0"/>
              </a:spcBef>
              <a:spcAft>
                <a:spcPts val="0"/>
              </a:spcAft>
              <a:buNone/>
            </a:pPr>
            <a:r>
              <a:rPr lang="en-US"/>
              <a:t>            font-family: Arial, sans-serif;</a:t>
            </a:r>
            <a:endParaRPr/>
          </a:p>
          <a:p>
            <a:pPr indent="0" lvl="0" marL="0" rtl="0" algn="l">
              <a:spcBef>
                <a:spcPts val="0"/>
              </a:spcBef>
              <a:spcAft>
                <a:spcPts val="0"/>
              </a:spcAft>
              <a:buNone/>
            </a:pPr>
            <a:r>
              <a:rPr lang="en-US"/>
              <a:t>            text-align: center;</a:t>
            </a:r>
            <a:endParaRPr/>
          </a:p>
          <a:p>
            <a:pPr indent="0" lvl="0" marL="0" rtl="0" algn="l">
              <a:spcBef>
                <a:spcPts val="0"/>
              </a:spcBef>
              <a:spcAft>
                <a:spcPts val="0"/>
              </a:spcAft>
              <a:buNone/>
            </a:pPr>
            <a:r>
              <a:rPr lang="en-US"/>
              <a:t>            background-color: #f2f2f2;</a:t>
            </a:r>
            <a:endParaRPr/>
          </a:p>
          <a:p>
            <a:pPr indent="0" lvl="0" marL="0" rtl="0" algn="l">
              <a:spcBef>
                <a:spcPts val="0"/>
              </a:spcBef>
              <a:spcAft>
                <a:spcPts val="0"/>
              </a:spcAft>
              <a:buNone/>
            </a:pPr>
            <a:r>
              <a:rPr lang="en-US"/>
              <a:t>            margin: 0;</a:t>
            </a:r>
            <a:endParaRPr/>
          </a:p>
          <a:p>
            <a:pPr indent="0" lvl="0" marL="0" rtl="0" algn="l">
              <a:spcBef>
                <a:spcPts val="0"/>
              </a:spcBef>
              <a:spcAft>
                <a:spcPts val="0"/>
              </a:spcAft>
              <a:buNone/>
            </a:pPr>
            <a:r>
              <a:rPr lang="en-US"/>
              <a:t>            padding: 0;</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.container {</a:t>
            </a:r>
            <a:endParaRPr/>
          </a:p>
          <a:p>
            <a:pPr indent="0" lvl="0" marL="0" rtl="0" algn="l">
              <a:spcBef>
                <a:spcPts val="0"/>
              </a:spcBef>
              <a:spcAft>
                <a:spcPts val="0"/>
              </a:spcAft>
              <a:buNone/>
            </a:pPr>
            <a:r>
              <a:rPr lang="en-US"/>
              <a:t>            display: flex;</a:t>
            </a:r>
            <a:endParaRPr/>
          </a:p>
          <a:p>
            <a:pPr indent="0" lvl="0" marL="0" rtl="0" algn="l">
              <a:spcBef>
                <a:spcPts val="0"/>
              </a:spcBef>
              <a:spcAft>
                <a:spcPts val="0"/>
              </a:spcAft>
              <a:buNone/>
            </a:pPr>
            <a:r>
              <a:rPr lang="en-US"/>
              <a:t>            justify-content: center;</a:t>
            </a:r>
            <a:endParaRPr/>
          </a:p>
          <a:p>
            <a:pPr indent="0" lvl="0" marL="0" rtl="0" algn="l">
              <a:spcBef>
                <a:spcPts val="0"/>
              </a:spcBef>
              <a:spcAft>
                <a:spcPts val="0"/>
              </a:spcAft>
              <a:buNone/>
            </a:pPr>
            <a:r>
              <a:rPr lang="en-US"/>
              <a:t>            align-items: center;</a:t>
            </a:r>
            <a:endParaRPr/>
          </a:p>
          <a:p>
            <a:pPr indent="0" lvl="0" marL="0" rtl="0" algn="l">
              <a:spcBef>
                <a:spcPts val="0"/>
              </a:spcBef>
              <a:spcAft>
                <a:spcPts val="0"/>
              </a:spcAft>
              <a:buNone/>
            </a:pPr>
            <a:r>
              <a:rPr lang="en-US"/>
              <a:t>            height: 100vh;</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.message {</a:t>
            </a:r>
            <a:endParaRPr/>
          </a:p>
          <a:p>
            <a:pPr indent="0" lvl="0" marL="0" rtl="0" algn="l">
              <a:spcBef>
                <a:spcPts val="0"/>
              </a:spcBef>
              <a:spcAft>
                <a:spcPts val="0"/>
              </a:spcAft>
              <a:buNone/>
            </a:pPr>
            <a:r>
              <a:rPr lang="en-US"/>
              <a:t>            background-color: #fff;</a:t>
            </a:r>
            <a:endParaRPr/>
          </a:p>
          <a:p>
            <a:pPr indent="0" lvl="0" marL="0" rtl="0" algn="l">
              <a:spcBef>
                <a:spcPts val="0"/>
              </a:spcBef>
              <a:spcAft>
                <a:spcPts val="0"/>
              </a:spcAft>
              <a:buNone/>
            </a:pPr>
            <a:r>
              <a:rPr lang="en-US"/>
              <a:t>            border-radius: 10px;</a:t>
            </a:r>
            <a:endParaRPr/>
          </a:p>
          <a:p>
            <a:pPr indent="0" lvl="0" marL="0" rtl="0" algn="l">
              <a:spcBef>
                <a:spcPts val="0"/>
              </a:spcBef>
              <a:spcAft>
                <a:spcPts val="0"/>
              </a:spcAft>
              <a:buNone/>
            </a:pPr>
            <a:r>
              <a:rPr lang="en-US"/>
              <a:t>            padding: 20px;</a:t>
            </a:r>
            <a:endParaRPr/>
          </a:p>
          <a:p>
            <a:pPr indent="0" lvl="0" marL="0" rtl="0" algn="l">
              <a:spcBef>
                <a:spcPts val="0"/>
              </a:spcBef>
              <a:spcAft>
                <a:spcPts val="0"/>
              </a:spcAft>
              <a:buNone/>
            </a:pPr>
            <a:r>
              <a:rPr lang="en-US"/>
              <a:t>            box-shadow: 0 4px 8px rgba(0, 0, 0, 0.1);</a:t>
            </a:r>
            <a:endParaRPr/>
          </a:p>
          <a:p>
            <a:pPr indent="0" lvl="0" marL="0" rtl="0" algn="l">
              <a:spcBef>
                <a:spcPts val="0"/>
              </a:spcBef>
              <a:spcAft>
                <a:spcPts val="0"/>
              </a:spcAft>
              <a:buNone/>
            </a:pPr>
            <a:r>
              <a:rPr lang="en-US"/>
              <a:t>            opacity: 0;</a:t>
            </a:r>
            <a:endParaRPr/>
          </a:p>
          <a:p>
            <a:pPr indent="0" lvl="0" marL="0" rtl="0" algn="l">
              <a:spcBef>
                <a:spcPts val="0"/>
              </a:spcBef>
              <a:spcAft>
                <a:spcPts val="0"/>
              </a:spcAft>
              <a:buNone/>
            </a:pPr>
            <a:r>
              <a:rPr lang="en-US"/>
              <a:t>            transform: translateY(50px);</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.message.show-message {</a:t>
            </a:r>
            <a:endParaRPr/>
          </a:p>
          <a:p>
            <a:pPr indent="0" lvl="0" marL="0" rtl="0" algn="l">
              <a:spcBef>
                <a:spcPts val="0"/>
              </a:spcBef>
              <a:spcAft>
                <a:spcPts val="0"/>
              </a:spcAft>
              <a:buNone/>
            </a:pPr>
            <a:r>
              <a:rPr lang="en-US"/>
              <a:t>            animation: showMessage 2s ease forwards;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.message a {</a:t>
            </a:r>
            <a:endParaRPr/>
          </a:p>
          <a:p>
            <a:pPr indent="0" lvl="0" marL="0" rtl="0" algn="l">
              <a:spcBef>
                <a:spcPts val="0"/>
              </a:spcBef>
              <a:spcAft>
                <a:spcPts val="0"/>
              </a:spcAft>
              <a:buNone/>
            </a:pPr>
            <a:r>
              <a:rPr lang="en-US"/>
              <a:t>            color: #007bff;</a:t>
            </a:r>
            <a:endParaRPr/>
          </a:p>
          <a:p>
            <a:pPr indent="0" lvl="0" marL="0" rtl="0" algn="l">
              <a:spcBef>
                <a:spcPts val="0"/>
              </a:spcBef>
              <a:spcAft>
                <a:spcPts val="0"/>
              </a:spcAft>
              <a:buNone/>
            </a:pPr>
            <a:r>
              <a:rPr lang="en-US"/>
              <a:t>            text-decoration: none;</a:t>
            </a:r>
            <a:endParaRPr/>
          </a:p>
          <a:p>
            <a:pPr indent="0" lvl="0" marL="0" rtl="0" algn="l">
              <a:spcBef>
                <a:spcPts val="0"/>
              </a:spcBef>
              <a:spcAft>
                <a:spcPts val="0"/>
              </a:spcAft>
              <a:buNone/>
            </a:pPr>
            <a:r>
              <a:rPr lang="en-US"/>
              <a:t>            font-weight: bold;</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@keyframes showMessage {</a:t>
            </a:r>
            <a:endParaRPr/>
          </a:p>
          <a:p>
            <a:pPr indent="0" lvl="0" marL="0" rtl="0" algn="l">
              <a:spcBef>
                <a:spcPts val="0"/>
              </a:spcBef>
              <a:spcAft>
                <a:spcPts val="0"/>
              </a:spcAft>
              <a:buNone/>
            </a:pPr>
            <a:r>
              <a:rPr lang="en-US"/>
              <a:t>            0% {</a:t>
            </a:r>
            <a:endParaRPr/>
          </a:p>
          <a:p>
            <a:pPr indent="0" lvl="0" marL="0" rtl="0" algn="l">
              <a:spcBef>
                <a:spcPts val="0"/>
              </a:spcBef>
              <a:spcAft>
                <a:spcPts val="0"/>
              </a:spcAft>
              <a:buNone/>
            </a:pPr>
            <a:r>
              <a:rPr lang="en-US"/>
              <a:t>                transform: translateY(50px);</a:t>
            </a:r>
            <a:endParaRPr/>
          </a:p>
          <a:p>
            <a:pPr indent="0" lvl="0" marL="0" rtl="0" algn="l">
              <a:spcBef>
                <a:spcPts val="0"/>
              </a:spcBef>
              <a:spcAft>
                <a:spcPts val="0"/>
              </a:spcAft>
              <a:buNone/>
            </a:pPr>
            <a:r>
              <a:rPr lang="en-US"/>
              <a:t>                opacity: 0;</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100% {</a:t>
            </a:r>
            <a:endParaRPr/>
          </a:p>
          <a:p>
            <a:pPr indent="0" lvl="0" marL="0" rtl="0" algn="l">
              <a:spcBef>
                <a:spcPts val="0"/>
              </a:spcBef>
              <a:spcAft>
                <a:spcPts val="0"/>
              </a:spcAft>
              <a:buNone/>
            </a:pPr>
            <a:r>
              <a:rPr lang="en-US"/>
              <a:t>                transform: translateY(0);</a:t>
            </a:r>
            <a:endParaRPr/>
          </a:p>
          <a:p>
            <a:pPr indent="0" lvl="0" marL="0" rtl="0" algn="l">
              <a:spcBef>
                <a:spcPts val="0"/>
              </a:spcBef>
              <a:spcAft>
                <a:spcPts val="0"/>
              </a:spcAft>
              <a:buNone/>
            </a:pPr>
            <a:r>
              <a:rPr lang="en-US"/>
              <a:t>                opacity: 1;</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&lt;/style&gt;</a:t>
            </a:r>
            <a:endParaRPr/>
          </a:p>
          <a:p>
            <a:pPr indent="0" lvl="0" marL="0" rtl="0" algn="l">
              <a:spcBef>
                <a:spcPts val="0"/>
              </a:spcBef>
              <a:spcAft>
                <a:spcPts val="0"/>
              </a:spcAft>
              <a:buNone/>
            </a:pPr>
            <a:r>
              <a:rPr lang="en-US"/>
              <a:t>&lt;/head&gt;</a:t>
            </a:r>
            <a:endParaRPr/>
          </a:p>
          <a:p>
            <a:pPr indent="0" lvl="0" marL="0" rtl="0" algn="l">
              <a:spcBef>
                <a:spcPts val="0"/>
              </a:spcBef>
              <a:spcAft>
                <a:spcPts val="0"/>
              </a:spcAft>
              <a:buNone/>
            </a:pPr>
            <a:r>
              <a:rPr lang="en-US"/>
              <a:t>&lt;body&gt;</a:t>
            </a:r>
            <a:endParaRPr/>
          </a:p>
          <a:p>
            <a:pPr indent="0" lvl="0" marL="0" rtl="0" algn="l">
              <a:spcBef>
                <a:spcPts val="0"/>
              </a:spcBef>
              <a:spcAft>
                <a:spcPts val="0"/>
              </a:spcAft>
              <a:buNone/>
            </a:pPr>
            <a:r>
              <a:rPr lang="en-US"/>
              <a:t>    &lt;div class="container"&gt;</a:t>
            </a:r>
            <a:endParaRPr/>
          </a:p>
          <a:p>
            <a:pPr indent="0" lvl="0" marL="0" rtl="0" algn="l">
              <a:spcBef>
                <a:spcPts val="0"/>
              </a:spcBef>
              <a:spcAft>
                <a:spcPts val="0"/>
              </a:spcAft>
              <a:buNone/>
            </a:pPr>
            <a:r>
              <a:rPr lang="en-US"/>
              <a:t>        &lt;div class="message"&gt;</a:t>
            </a:r>
            <a:endParaRPr/>
          </a:p>
          <a:p>
            <a:pPr indent="0" lvl="0" marL="0" rtl="0" algn="l">
              <a:spcBef>
                <a:spcPts val="0"/>
              </a:spcBef>
              <a:spcAft>
                <a:spcPts val="0"/>
              </a:spcAft>
              <a:buNone/>
            </a:pPr>
            <a:r>
              <a:rPr lang="en-US"/>
              <a:t>            &lt;p&gt;Click the link below to be redirected to the home page:&lt;/p&gt;</a:t>
            </a:r>
            <a:endParaRPr/>
          </a:p>
          <a:p>
            <a:pPr indent="0" lvl="0" marL="0" rtl="0" algn="l">
              <a:spcBef>
                <a:spcPts val="0"/>
              </a:spcBef>
              <a:spcAft>
                <a:spcPts val="0"/>
              </a:spcAft>
              <a:buNone/>
            </a:pPr>
            <a:r>
              <a:rPr lang="en-US"/>
              <a:t>            &lt;p&gt;&lt;a href="index.html"&gt;Click here to continue&lt;/a&gt;&lt;/p&gt;</a:t>
            </a:r>
            <a:endParaRPr/>
          </a:p>
          <a:p>
            <a:pPr indent="0" lvl="0" marL="0" rtl="0" algn="l">
              <a:spcBef>
                <a:spcPts val="0"/>
              </a:spcBef>
              <a:spcAft>
                <a:spcPts val="0"/>
              </a:spcAft>
              <a:buNone/>
            </a:pPr>
            <a:r>
              <a:rPr lang="en-US"/>
              <a:t>        &lt;/div&gt;</a:t>
            </a:r>
            <a:endParaRPr/>
          </a:p>
          <a:p>
            <a:pPr indent="0" lvl="0" marL="0" rtl="0" algn="l">
              <a:spcBef>
                <a:spcPts val="0"/>
              </a:spcBef>
              <a:spcAft>
                <a:spcPts val="0"/>
              </a:spcAft>
              <a:buNone/>
            </a:pPr>
            <a:r>
              <a:rPr lang="en-US"/>
              <a:t>    &lt;/div&gt;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&lt;script&gt;</a:t>
            </a:r>
            <a:endParaRPr/>
          </a:p>
          <a:p>
            <a:pPr indent="0" lvl="0" marL="0" rtl="0" algn="l">
              <a:spcBef>
                <a:spcPts val="0"/>
              </a:spcBef>
              <a:spcAft>
                <a:spcPts val="0"/>
              </a:spcAft>
              <a:buNone/>
            </a:pPr>
            <a:r>
              <a:rPr lang="en-US"/>
              <a:t>        document.addEventListener("DOMContentLoaded", function() {</a:t>
            </a:r>
            <a:endParaRPr/>
          </a:p>
          <a:p>
            <a:pPr indent="0" lvl="0" marL="0" rtl="0" algn="l">
              <a:spcBef>
                <a:spcPts val="0"/>
              </a:spcBef>
              <a:spcAft>
                <a:spcPts val="0"/>
              </a:spcAft>
              <a:buNone/>
            </a:pPr>
            <a:r>
              <a:rPr lang="en-US"/>
              <a:t>            const message = document.querySelector(".message");</a:t>
            </a:r>
            <a:endParaRPr/>
          </a:p>
          <a:p>
            <a:pPr indent="0" lvl="0" marL="0" rtl="0" algn="l">
              <a:spcBef>
                <a:spcPts val="0"/>
              </a:spcBef>
              <a:spcAft>
                <a:spcPts val="0"/>
              </a:spcAft>
              <a:buNone/>
            </a:pPr>
            <a:r>
              <a:rPr lang="en-US"/>
              <a:t>            const link = document.querySelector(".message 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link.addEventListener("click", function(event) {</a:t>
            </a:r>
            <a:endParaRPr/>
          </a:p>
          <a:p>
            <a:pPr indent="0" lvl="0" marL="0" rtl="0" algn="l">
              <a:spcBef>
                <a:spcPts val="0"/>
              </a:spcBef>
              <a:spcAft>
                <a:spcPts val="0"/>
              </a:spcAft>
              <a:buNone/>
            </a:pPr>
            <a:r>
              <a:rPr lang="en-US"/>
              <a:t>                event.preventDefault();</a:t>
            </a:r>
            <a:endParaRPr/>
          </a:p>
          <a:p>
            <a:pPr indent="0" lvl="0" marL="0" rtl="0" algn="l">
              <a:spcBef>
                <a:spcPts val="0"/>
              </a:spcBef>
              <a:spcAft>
                <a:spcPts val="0"/>
              </a:spcAft>
              <a:buNone/>
            </a:pPr>
            <a:r>
              <a:rPr lang="en-US"/>
              <a:t>                message.classList.add("show-message");</a:t>
            </a:r>
            <a:endParaRPr/>
          </a:p>
          <a:p>
            <a:pPr indent="0" lvl="0" marL="0" rtl="0" algn="l">
              <a:spcBef>
                <a:spcPts val="0"/>
              </a:spcBef>
              <a:spcAft>
                <a:spcPts val="0"/>
              </a:spcAft>
              <a:buNone/>
            </a:pPr>
            <a:r>
              <a:rPr lang="en-US"/>
              <a:t>                setTimeout(function() {</a:t>
            </a:r>
            <a:endParaRPr/>
          </a:p>
          <a:p>
            <a:pPr indent="0" lvl="0" marL="0" rtl="0" algn="l">
              <a:spcBef>
                <a:spcPts val="0"/>
              </a:spcBef>
              <a:spcAft>
                <a:spcPts val="0"/>
              </a:spcAft>
              <a:buNone/>
            </a:pPr>
            <a:r>
              <a:rPr lang="en-US"/>
              <a:t>                    window.location.href = link.href;</a:t>
            </a:r>
            <a:endParaRPr/>
          </a:p>
          <a:p>
            <a:pPr indent="0" lvl="0" marL="0" rtl="0" algn="l">
              <a:spcBef>
                <a:spcPts val="0"/>
              </a:spcBef>
              <a:spcAft>
                <a:spcPts val="0"/>
              </a:spcAft>
              <a:buNone/>
            </a:pPr>
            <a:r>
              <a:rPr lang="en-US"/>
              <a:t>                }, 2000);</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&lt;/script&gt;</a:t>
            </a:r>
            <a:endParaRPr/>
          </a:p>
          <a:p>
            <a:pPr indent="0" lvl="0" marL="0" rtl="0" algn="l">
              <a:spcBef>
                <a:spcPts val="0"/>
              </a:spcBef>
              <a:spcAft>
                <a:spcPts val="0"/>
              </a:spcAft>
              <a:buNone/>
            </a:pPr>
            <a:r>
              <a:rPr lang="en-US"/>
              <a:t>&lt;/body&gt;</a:t>
            </a:r>
            <a:endParaRPr/>
          </a:p>
          <a:p>
            <a:pPr indent="0" lvl="0" marL="0" rtl="0" algn="l">
              <a:spcBef>
                <a:spcPts val="0"/>
              </a:spcBef>
              <a:spcAft>
                <a:spcPts val="0"/>
              </a:spcAft>
              <a:buNone/>
            </a:pPr>
            <a:r>
              <a:rPr lang="en-US"/>
              <a:t>&lt;/html&gt;</a:t>
            </a:r>
            <a:endParaRPr/>
          </a:p>
        </p:txBody>
      </p:sp>
      <p:sp>
        <p:nvSpPr>
          <p:cNvPr id="233" name="Google Shape;233;p21"/>
          <p:cNvSpPr txBox="1"/>
          <p:nvPr/>
        </p:nvSpPr>
        <p:spPr>
          <a:xfrm>
            <a:off x="2412999" y="3969372"/>
            <a:ext cx="7365900" cy="400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Montserrat Light"/>
                <a:ea typeface="Montserrat Light"/>
                <a:cs typeface="Montserrat Light"/>
                <a:sym typeface="Montserrat Light"/>
              </a:rPr>
              <a:t>Your name or Company name</a:t>
            </a:r>
            <a:endParaRPr sz="2000">
              <a:solidFill>
                <a:schemeClr val="dk1"/>
              </a:solidFill>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nvSpPr>
        <p:spPr>
          <a:xfrm>
            <a:off x="912727" y="3942738"/>
            <a:ext cx="10797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800">
                <a:solidFill>
                  <a:srgbClr val="CBE3FC"/>
                </a:solidFill>
                <a:latin typeface="DM Serif Display"/>
                <a:ea typeface="DM Serif Display"/>
                <a:cs typeface="DM Serif Display"/>
                <a:sym typeface="DM Serif Display"/>
              </a:rPr>
              <a:t>01</a:t>
            </a:r>
            <a:endParaRPr/>
          </a:p>
        </p:txBody>
      </p:sp>
      <p:sp>
        <p:nvSpPr>
          <p:cNvPr id="342" name="Google Shape;342;p30"/>
          <p:cNvSpPr txBox="1"/>
          <p:nvPr/>
        </p:nvSpPr>
        <p:spPr>
          <a:xfrm>
            <a:off x="5965599" y="918324"/>
            <a:ext cx="12621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800">
                <a:solidFill>
                  <a:srgbClr val="CBE3FC"/>
                </a:solidFill>
                <a:latin typeface="DM Serif Display"/>
                <a:ea typeface="DM Serif Display"/>
                <a:cs typeface="DM Serif Display"/>
                <a:sym typeface="DM Serif Display"/>
              </a:rPr>
              <a:t>02</a:t>
            </a:r>
            <a:endParaRPr/>
          </a:p>
        </p:txBody>
      </p:sp>
      <p:sp>
        <p:nvSpPr>
          <p:cNvPr id="343" name="Google Shape;343;p30"/>
          <p:cNvSpPr txBox="1"/>
          <p:nvPr/>
        </p:nvSpPr>
        <p:spPr>
          <a:xfrm>
            <a:off x="8897483" y="918324"/>
            <a:ext cx="12621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800">
                <a:solidFill>
                  <a:srgbClr val="CBE3FC"/>
                </a:solidFill>
                <a:latin typeface="DM Serif Display"/>
                <a:ea typeface="DM Serif Display"/>
                <a:cs typeface="DM Serif Display"/>
                <a:sym typeface="DM Serif Display"/>
              </a:rPr>
              <a:t>03</a:t>
            </a:r>
            <a:endParaRPr/>
          </a:p>
        </p:txBody>
      </p:sp>
      <p:sp>
        <p:nvSpPr>
          <p:cNvPr id="344" name="Google Shape;344;p30"/>
          <p:cNvSpPr/>
          <p:nvPr/>
        </p:nvSpPr>
        <p:spPr>
          <a:xfrm>
            <a:off x="937077" y="4349797"/>
            <a:ext cx="4003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Lorem ipsum dolor sit amet</a:t>
            </a:r>
            <a:endParaRPr sz="2000">
              <a:solidFill>
                <a:schemeClr val="dk1"/>
              </a:solidFill>
              <a:latin typeface="DM Serif Display"/>
              <a:ea typeface="DM Serif Display"/>
              <a:cs typeface="DM Serif Display"/>
              <a:sym typeface="DM Serif Display"/>
            </a:endParaRPr>
          </a:p>
        </p:txBody>
      </p:sp>
      <p:sp>
        <p:nvSpPr>
          <p:cNvPr id="345" name="Google Shape;345;p30"/>
          <p:cNvSpPr txBox="1"/>
          <p:nvPr/>
        </p:nvSpPr>
        <p:spPr>
          <a:xfrm>
            <a:off x="938126" y="4900612"/>
            <a:ext cx="4003200" cy="954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Overpass Light"/>
              <a:buChar char="−"/>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46" name="Google Shape;346;p30"/>
          <p:cNvSpPr/>
          <p:nvPr/>
        </p:nvSpPr>
        <p:spPr>
          <a:xfrm>
            <a:off x="5977250" y="1336595"/>
            <a:ext cx="2409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Consectetur adipisicing elit</a:t>
            </a:r>
            <a:endParaRPr sz="2000">
              <a:solidFill>
                <a:schemeClr val="dk1"/>
              </a:solidFill>
              <a:latin typeface="DM Serif Display"/>
              <a:ea typeface="DM Serif Display"/>
              <a:cs typeface="DM Serif Display"/>
              <a:sym typeface="DM Serif Display"/>
            </a:endParaRPr>
          </a:p>
        </p:txBody>
      </p:sp>
      <p:sp>
        <p:nvSpPr>
          <p:cNvPr id="347" name="Google Shape;347;p30"/>
          <p:cNvSpPr/>
          <p:nvPr/>
        </p:nvSpPr>
        <p:spPr>
          <a:xfrm>
            <a:off x="8909134" y="1336595"/>
            <a:ext cx="2409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Sed do eiusmod tempor</a:t>
            </a:r>
            <a:endParaRPr sz="2000">
              <a:solidFill>
                <a:schemeClr val="dk1"/>
              </a:solidFill>
              <a:latin typeface="DM Serif Display"/>
              <a:ea typeface="DM Serif Display"/>
              <a:cs typeface="DM Serif Display"/>
              <a:sym typeface="DM Serif Display"/>
            </a:endParaRPr>
          </a:p>
        </p:txBody>
      </p:sp>
      <p:sp>
        <p:nvSpPr>
          <p:cNvPr id="348" name="Google Shape;348;p30"/>
          <p:cNvSpPr/>
          <p:nvPr>
            <p:ph idx="2" type="pic"/>
          </p:nvPr>
        </p:nvSpPr>
        <p:spPr>
          <a:xfrm>
            <a:off x="873578" y="0"/>
            <a:ext cx="2471700" cy="3808800"/>
          </a:xfrm>
          <a:prstGeom prst="rect">
            <a:avLst/>
          </a:prstGeom>
          <a:solidFill>
            <a:srgbClr val="F2F2F2"/>
          </a:solidFill>
          <a:ln>
            <a:noFill/>
          </a:ln>
        </p:spPr>
      </p:sp>
      <p:sp>
        <p:nvSpPr>
          <p:cNvPr id="349" name="Google Shape;349;p30"/>
          <p:cNvSpPr/>
          <p:nvPr>
            <p:ph idx="3" type="pic"/>
          </p:nvPr>
        </p:nvSpPr>
        <p:spPr>
          <a:xfrm>
            <a:off x="8846685" y="2249715"/>
            <a:ext cx="2471700" cy="3808800"/>
          </a:xfrm>
          <a:prstGeom prst="rect">
            <a:avLst/>
          </a:prstGeom>
          <a:solidFill>
            <a:srgbClr val="F2F2F2"/>
          </a:solidFill>
          <a:ln>
            <a:noFill/>
          </a:ln>
        </p:spPr>
      </p:sp>
      <p:sp>
        <p:nvSpPr>
          <p:cNvPr id="350" name="Google Shape;350;p30"/>
          <p:cNvSpPr/>
          <p:nvPr>
            <p:ph idx="4" type="pic"/>
          </p:nvPr>
        </p:nvSpPr>
        <p:spPr>
          <a:xfrm>
            <a:off x="5914799" y="2249715"/>
            <a:ext cx="2471700" cy="3808800"/>
          </a:xfrm>
          <a:prstGeom prst="rect">
            <a:avLst/>
          </a:prstGeom>
          <a:solidFill>
            <a:srgbClr val="F2F2F2"/>
          </a:solid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nvSpPr>
        <p:spPr>
          <a:xfrm>
            <a:off x="1069449" y="3537305"/>
            <a:ext cx="4188300" cy="18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Ut enim ad minim veniam, quis nostrud exercitation ullamco laboris nisi ut aliquip ex ea commodo consequat.</a:t>
            </a:r>
            <a:endParaRPr/>
          </a:p>
        </p:txBody>
      </p:sp>
      <p:sp>
        <p:nvSpPr>
          <p:cNvPr id="356" name="Google Shape;356;p31"/>
          <p:cNvSpPr txBox="1"/>
          <p:nvPr/>
        </p:nvSpPr>
        <p:spPr>
          <a:xfrm>
            <a:off x="1069449" y="2819400"/>
            <a:ext cx="4188300" cy="549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Lorem ipsum dolor sit</a:t>
            </a:r>
            <a:endParaRPr sz="2400">
              <a:solidFill>
                <a:schemeClr val="lt1"/>
              </a:solidFill>
              <a:latin typeface="DM Serif Display"/>
              <a:ea typeface="DM Serif Display"/>
              <a:cs typeface="DM Serif Display"/>
              <a:sym typeface="DM Serif Display"/>
            </a:endParaRPr>
          </a:p>
        </p:txBody>
      </p:sp>
      <p:sp>
        <p:nvSpPr>
          <p:cNvPr id="357" name="Google Shape;357;p31"/>
          <p:cNvSpPr/>
          <p:nvPr>
            <p:ph idx="2" type="pic"/>
          </p:nvPr>
        </p:nvSpPr>
        <p:spPr>
          <a:xfrm>
            <a:off x="6096000" y="0"/>
            <a:ext cx="6096000" cy="6858000"/>
          </a:xfrm>
          <a:prstGeom prst="rect">
            <a:avLst/>
          </a:prstGeom>
          <a:solidFill>
            <a:srgbClr val="F2F2F2"/>
          </a:solid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p:nvPr/>
        </p:nvSpPr>
        <p:spPr>
          <a:xfrm>
            <a:off x="8010011" y="3091281"/>
            <a:ext cx="4182000" cy="571500"/>
          </a:xfrm>
          <a:prstGeom prst="rect">
            <a:avLst/>
          </a:prstGeom>
          <a:solidFill>
            <a:srgbClr val="CBE3FC"/>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20XX</a:t>
            </a:r>
            <a:endParaRPr sz="2000">
              <a:solidFill>
                <a:schemeClr val="dk1"/>
              </a:solidFill>
              <a:latin typeface="DM Serif Display"/>
              <a:ea typeface="DM Serif Display"/>
              <a:cs typeface="DM Serif Display"/>
              <a:sym typeface="DM Serif Display"/>
            </a:endParaRPr>
          </a:p>
        </p:txBody>
      </p:sp>
      <p:sp>
        <p:nvSpPr>
          <p:cNvPr id="363" name="Google Shape;363;p32"/>
          <p:cNvSpPr/>
          <p:nvPr/>
        </p:nvSpPr>
        <p:spPr>
          <a:xfrm>
            <a:off x="4767006" y="3091281"/>
            <a:ext cx="3243000" cy="571500"/>
          </a:xfrm>
          <a:prstGeom prst="rect">
            <a:avLst/>
          </a:prstGeom>
          <a:solidFill>
            <a:srgbClr val="FAC8F7"/>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19XX</a:t>
            </a:r>
            <a:endParaRPr sz="2000">
              <a:solidFill>
                <a:schemeClr val="dk1"/>
              </a:solidFill>
              <a:latin typeface="DM Serif Display"/>
              <a:ea typeface="DM Serif Display"/>
              <a:cs typeface="DM Serif Display"/>
              <a:sym typeface="DM Serif Display"/>
            </a:endParaRPr>
          </a:p>
        </p:txBody>
      </p:sp>
      <p:sp>
        <p:nvSpPr>
          <p:cNvPr id="364" name="Google Shape;364;p32"/>
          <p:cNvSpPr/>
          <p:nvPr/>
        </p:nvSpPr>
        <p:spPr>
          <a:xfrm>
            <a:off x="1524000" y="3091281"/>
            <a:ext cx="3243000" cy="571500"/>
          </a:xfrm>
          <a:prstGeom prst="rect">
            <a:avLst/>
          </a:prstGeom>
          <a:solidFill>
            <a:srgbClr val="CBE3FC"/>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19XX</a:t>
            </a:r>
            <a:endParaRPr sz="2000">
              <a:solidFill>
                <a:schemeClr val="dk1"/>
              </a:solidFill>
              <a:latin typeface="DM Serif Display"/>
              <a:ea typeface="DM Serif Display"/>
              <a:cs typeface="DM Serif Display"/>
              <a:sym typeface="DM Serif Display"/>
            </a:endParaRPr>
          </a:p>
        </p:txBody>
      </p:sp>
      <p:sp>
        <p:nvSpPr>
          <p:cNvPr id="365" name="Google Shape;365;p32"/>
          <p:cNvSpPr txBox="1"/>
          <p:nvPr/>
        </p:nvSpPr>
        <p:spPr>
          <a:xfrm>
            <a:off x="1524000" y="4137190"/>
            <a:ext cx="296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366" name="Google Shape;366;p32"/>
          <p:cNvSpPr txBox="1"/>
          <p:nvPr/>
        </p:nvSpPr>
        <p:spPr>
          <a:xfrm>
            <a:off x="1524001" y="4572145"/>
            <a:ext cx="29637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a:t>
            </a:r>
            <a:endParaRPr/>
          </a:p>
        </p:txBody>
      </p:sp>
      <p:sp>
        <p:nvSpPr>
          <p:cNvPr id="367" name="Google Shape;367;p32"/>
          <p:cNvSpPr txBox="1"/>
          <p:nvPr/>
        </p:nvSpPr>
        <p:spPr>
          <a:xfrm>
            <a:off x="4767006" y="4137190"/>
            <a:ext cx="296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368" name="Google Shape;368;p32"/>
          <p:cNvSpPr txBox="1"/>
          <p:nvPr/>
        </p:nvSpPr>
        <p:spPr>
          <a:xfrm>
            <a:off x="4767007" y="4572145"/>
            <a:ext cx="29637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a:t>
            </a:r>
            <a:endParaRPr/>
          </a:p>
        </p:txBody>
      </p:sp>
      <p:sp>
        <p:nvSpPr>
          <p:cNvPr id="369" name="Google Shape;369;p32"/>
          <p:cNvSpPr txBox="1"/>
          <p:nvPr/>
        </p:nvSpPr>
        <p:spPr>
          <a:xfrm>
            <a:off x="8010011" y="4137190"/>
            <a:ext cx="296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370" name="Google Shape;370;p32"/>
          <p:cNvSpPr txBox="1"/>
          <p:nvPr/>
        </p:nvSpPr>
        <p:spPr>
          <a:xfrm>
            <a:off x="8010012" y="4572145"/>
            <a:ext cx="29637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a:t>
            </a:r>
            <a:endParaRPr/>
          </a:p>
        </p:txBody>
      </p:sp>
      <p:sp>
        <p:nvSpPr>
          <p:cNvPr id="371" name="Google Shape;371;p32"/>
          <p:cNvSpPr txBox="1"/>
          <p:nvPr/>
        </p:nvSpPr>
        <p:spPr>
          <a:xfrm>
            <a:off x="1524000" y="1331748"/>
            <a:ext cx="8237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Timeline</a:t>
            </a:r>
            <a:endParaRPr sz="2800">
              <a:solidFill>
                <a:schemeClr val="dk1"/>
              </a:solidFill>
              <a:latin typeface="DM Serif Display"/>
              <a:ea typeface="DM Serif Display"/>
              <a:cs typeface="DM Serif Display"/>
              <a:sym typeface="DM Serif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p:nvPr/>
        </p:nvSpPr>
        <p:spPr>
          <a:xfrm>
            <a:off x="883389" y="3064301"/>
            <a:ext cx="2436300" cy="3013500"/>
          </a:xfrm>
          <a:prstGeom prst="rect">
            <a:avLst/>
          </a:prstGeom>
          <a:solidFill>
            <a:schemeClr val="lt1"/>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377" name="Google Shape;377;p33"/>
          <p:cNvSpPr txBox="1"/>
          <p:nvPr/>
        </p:nvSpPr>
        <p:spPr>
          <a:xfrm>
            <a:off x="1056413" y="5198773"/>
            <a:ext cx="2090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a:t>
            </a:r>
            <a:endParaRPr sz="1200">
              <a:solidFill>
                <a:schemeClr val="dk1"/>
              </a:solidFill>
              <a:latin typeface="Montserrat Light"/>
              <a:ea typeface="Montserrat Light"/>
              <a:cs typeface="Montserrat Light"/>
              <a:sym typeface="Montserrat Light"/>
            </a:endParaRPr>
          </a:p>
        </p:txBody>
      </p:sp>
      <p:sp>
        <p:nvSpPr>
          <p:cNvPr id="378" name="Google Shape;378;p33"/>
          <p:cNvSpPr/>
          <p:nvPr/>
        </p:nvSpPr>
        <p:spPr>
          <a:xfrm>
            <a:off x="3546396" y="2022902"/>
            <a:ext cx="2436300" cy="4054800"/>
          </a:xfrm>
          <a:prstGeom prst="rect">
            <a:avLst/>
          </a:prstGeom>
          <a:solidFill>
            <a:srgbClr val="E51B26"/>
          </a:solidFill>
          <a:ln>
            <a:noFill/>
          </a:ln>
          <a:effectLst>
            <a:outerShdw blurRad="127000" rotWithShape="0" algn="t" dir="5400000" dist="381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322F32"/>
              </a:solidFill>
              <a:latin typeface="Montserrat Light"/>
              <a:ea typeface="Montserrat Light"/>
              <a:cs typeface="Montserrat Light"/>
              <a:sym typeface="Montserrat Light"/>
            </a:endParaRPr>
          </a:p>
        </p:txBody>
      </p:sp>
      <p:sp>
        <p:nvSpPr>
          <p:cNvPr id="379" name="Google Shape;379;p33"/>
          <p:cNvSpPr txBox="1"/>
          <p:nvPr/>
        </p:nvSpPr>
        <p:spPr>
          <a:xfrm>
            <a:off x="3719420" y="4214313"/>
            <a:ext cx="20901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DM Serif Display"/>
                <a:ea typeface="DM Serif Display"/>
                <a:cs typeface="DM Serif Display"/>
                <a:sym typeface="DM Serif Display"/>
              </a:rPr>
              <a:t>1.7M</a:t>
            </a:r>
            <a:endParaRPr/>
          </a:p>
        </p:txBody>
      </p:sp>
      <p:sp>
        <p:nvSpPr>
          <p:cNvPr id="380" name="Google Shape;380;p33"/>
          <p:cNvSpPr txBox="1"/>
          <p:nvPr/>
        </p:nvSpPr>
        <p:spPr>
          <a:xfrm>
            <a:off x="3719420" y="4928008"/>
            <a:ext cx="20901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ontserrat Light"/>
                <a:ea typeface="Montserrat Light"/>
                <a:cs typeface="Montserrat Light"/>
                <a:sym typeface="Montserrat Light"/>
              </a:rPr>
              <a:t>Lorem ipsum dolor sit amet consectetur adipiscing elit</a:t>
            </a:r>
            <a:endParaRPr sz="1400">
              <a:solidFill>
                <a:schemeClr val="lt1"/>
              </a:solidFill>
              <a:latin typeface="Montserrat Light"/>
              <a:ea typeface="Montserrat Light"/>
              <a:cs typeface="Montserrat Light"/>
              <a:sym typeface="Montserrat Light"/>
            </a:endParaRPr>
          </a:p>
        </p:txBody>
      </p:sp>
      <p:sp>
        <p:nvSpPr>
          <p:cNvPr id="381" name="Google Shape;381;p33"/>
          <p:cNvSpPr txBox="1"/>
          <p:nvPr/>
        </p:nvSpPr>
        <p:spPr>
          <a:xfrm>
            <a:off x="1056413" y="4610742"/>
            <a:ext cx="2090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300K</a:t>
            </a:r>
            <a:endParaRPr/>
          </a:p>
        </p:txBody>
      </p:sp>
      <p:sp>
        <p:nvSpPr>
          <p:cNvPr id="382" name="Google Shape;382;p33"/>
          <p:cNvSpPr/>
          <p:nvPr/>
        </p:nvSpPr>
        <p:spPr>
          <a:xfrm>
            <a:off x="6209403" y="3064301"/>
            <a:ext cx="2436300" cy="3013500"/>
          </a:xfrm>
          <a:prstGeom prst="rect">
            <a:avLst/>
          </a:prstGeom>
          <a:solidFill>
            <a:schemeClr val="lt1"/>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383" name="Google Shape;383;p33"/>
          <p:cNvSpPr txBox="1"/>
          <p:nvPr/>
        </p:nvSpPr>
        <p:spPr>
          <a:xfrm>
            <a:off x="6382427" y="5198773"/>
            <a:ext cx="2090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a:t>
            </a:r>
            <a:endParaRPr sz="1200">
              <a:solidFill>
                <a:schemeClr val="dk1"/>
              </a:solidFill>
              <a:latin typeface="Montserrat Light"/>
              <a:ea typeface="Montserrat Light"/>
              <a:cs typeface="Montserrat Light"/>
              <a:sym typeface="Montserrat Light"/>
            </a:endParaRPr>
          </a:p>
        </p:txBody>
      </p:sp>
      <p:sp>
        <p:nvSpPr>
          <p:cNvPr id="384" name="Google Shape;384;p33"/>
          <p:cNvSpPr txBox="1"/>
          <p:nvPr/>
        </p:nvSpPr>
        <p:spPr>
          <a:xfrm>
            <a:off x="6382427" y="4610742"/>
            <a:ext cx="2090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720K</a:t>
            </a:r>
            <a:endParaRPr/>
          </a:p>
        </p:txBody>
      </p:sp>
      <p:sp>
        <p:nvSpPr>
          <p:cNvPr id="385" name="Google Shape;385;p33"/>
          <p:cNvSpPr/>
          <p:nvPr/>
        </p:nvSpPr>
        <p:spPr>
          <a:xfrm>
            <a:off x="8872411" y="3064301"/>
            <a:ext cx="2436300" cy="3013500"/>
          </a:xfrm>
          <a:prstGeom prst="rect">
            <a:avLst/>
          </a:prstGeom>
          <a:solidFill>
            <a:schemeClr val="lt1"/>
          </a:solidFill>
          <a:ln>
            <a:noFill/>
          </a:ln>
          <a:effectLst>
            <a:outerShdw blurRad="127000" rotWithShape="0" algn="t" dir="5400000" dist="635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386" name="Google Shape;386;p33"/>
          <p:cNvSpPr txBox="1"/>
          <p:nvPr/>
        </p:nvSpPr>
        <p:spPr>
          <a:xfrm>
            <a:off x="9045435" y="5198773"/>
            <a:ext cx="2090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a:t>
            </a:r>
            <a:endParaRPr sz="1200">
              <a:solidFill>
                <a:schemeClr val="dk1"/>
              </a:solidFill>
              <a:latin typeface="Montserrat Light"/>
              <a:ea typeface="Montserrat Light"/>
              <a:cs typeface="Montserrat Light"/>
              <a:sym typeface="Montserrat Light"/>
            </a:endParaRPr>
          </a:p>
        </p:txBody>
      </p:sp>
      <p:sp>
        <p:nvSpPr>
          <p:cNvPr id="387" name="Google Shape;387;p33"/>
          <p:cNvSpPr txBox="1"/>
          <p:nvPr/>
        </p:nvSpPr>
        <p:spPr>
          <a:xfrm>
            <a:off x="9045435" y="4610742"/>
            <a:ext cx="2090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500K</a:t>
            </a:r>
            <a:endParaRPr/>
          </a:p>
        </p:txBody>
      </p:sp>
      <p:pic>
        <p:nvPicPr>
          <p:cNvPr id="388" name="Google Shape;388;p33"/>
          <p:cNvPicPr preferRelativeResize="0"/>
          <p:nvPr/>
        </p:nvPicPr>
        <p:blipFill rotWithShape="1">
          <a:blip r:embed="rId3">
            <a:alphaModFix/>
          </a:blip>
          <a:srcRect b="0" l="0" r="0" t="0"/>
          <a:stretch/>
        </p:blipFill>
        <p:spPr>
          <a:xfrm>
            <a:off x="1140234" y="3365927"/>
            <a:ext cx="571500" cy="571500"/>
          </a:xfrm>
          <a:prstGeom prst="rect">
            <a:avLst/>
          </a:prstGeom>
          <a:noFill/>
          <a:ln>
            <a:noFill/>
          </a:ln>
        </p:spPr>
      </p:pic>
      <p:pic>
        <p:nvPicPr>
          <p:cNvPr id="389" name="Google Shape;389;p33"/>
          <p:cNvPicPr preferRelativeResize="0"/>
          <p:nvPr/>
        </p:nvPicPr>
        <p:blipFill rotWithShape="1">
          <a:blip r:embed="rId4">
            <a:alphaModFix/>
          </a:blip>
          <a:srcRect b="0" l="0" r="0" t="0"/>
          <a:stretch/>
        </p:blipFill>
        <p:spPr>
          <a:xfrm>
            <a:off x="6456630" y="3365927"/>
            <a:ext cx="571500" cy="571500"/>
          </a:xfrm>
          <a:prstGeom prst="rect">
            <a:avLst/>
          </a:prstGeom>
          <a:noFill/>
          <a:ln>
            <a:noFill/>
          </a:ln>
        </p:spPr>
      </p:pic>
      <p:pic>
        <p:nvPicPr>
          <p:cNvPr id="390" name="Google Shape;390;p33"/>
          <p:cNvPicPr preferRelativeResize="0"/>
          <p:nvPr/>
        </p:nvPicPr>
        <p:blipFill rotWithShape="1">
          <a:blip r:embed="rId5">
            <a:alphaModFix/>
          </a:blip>
          <a:srcRect b="0" l="0" r="0" t="0"/>
          <a:stretch/>
        </p:blipFill>
        <p:spPr>
          <a:xfrm>
            <a:off x="9129449" y="3365927"/>
            <a:ext cx="571500" cy="571500"/>
          </a:xfrm>
          <a:prstGeom prst="rect">
            <a:avLst/>
          </a:prstGeom>
          <a:noFill/>
          <a:ln>
            <a:noFill/>
          </a:ln>
        </p:spPr>
      </p:pic>
      <p:sp>
        <p:nvSpPr>
          <p:cNvPr id="391" name="Google Shape;391;p33"/>
          <p:cNvSpPr/>
          <p:nvPr/>
        </p:nvSpPr>
        <p:spPr>
          <a:xfrm>
            <a:off x="3854041" y="2343051"/>
            <a:ext cx="638558" cy="447103"/>
          </a:xfrm>
          <a:custGeom>
            <a:rect b="b" l="l" r="r" t="t"/>
            <a:pathLst>
              <a:path extrusionOk="0" h="447103" w="638558">
                <a:moveTo>
                  <a:pt x="255842" y="127826"/>
                </a:moveTo>
                <a:lnTo>
                  <a:pt x="255842" y="319278"/>
                </a:lnTo>
                <a:lnTo>
                  <a:pt x="422053" y="223552"/>
                </a:lnTo>
                <a:close/>
                <a:moveTo>
                  <a:pt x="319278" y="0"/>
                </a:moveTo>
                <a:cubicBezTo>
                  <a:pt x="319278" y="0"/>
                  <a:pt x="519112" y="0"/>
                  <a:pt x="569023" y="13621"/>
                </a:cubicBezTo>
                <a:cubicBezTo>
                  <a:pt x="596360" y="20955"/>
                  <a:pt x="617982" y="42576"/>
                  <a:pt x="625316" y="69913"/>
                </a:cubicBezTo>
                <a:cubicBezTo>
                  <a:pt x="639032" y="119920"/>
                  <a:pt x="638556" y="224123"/>
                  <a:pt x="638556" y="224123"/>
                </a:cubicBezTo>
                <a:cubicBezTo>
                  <a:pt x="638556" y="224123"/>
                  <a:pt x="638556" y="327660"/>
                  <a:pt x="625411" y="377666"/>
                </a:cubicBezTo>
                <a:cubicBezTo>
                  <a:pt x="618077" y="405003"/>
                  <a:pt x="596455" y="426625"/>
                  <a:pt x="569119" y="433959"/>
                </a:cubicBezTo>
                <a:cubicBezTo>
                  <a:pt x="519112" y="447103"/>
                  <a:pt x="319278" y="447103"/>
                  <a:pt x="319278" y="447103"/>
                </a:cubicBezTo>
                <a:cubicBezTo>
                  <a:pt x="319278" y="447103"/>
                  <a:pt x="119920" y="447103"/>
                  <a:pt x="69437" y="433387"/>
                </a:cubicBezTo>
                <a:cubicBezTo>
                  <a:pt x="42100" y="426053"/>
                  <a:pt x="20479" y="404431"/>
                  <a:pt x="13144" y="377095"/>
                </a:cubicBezTo>
                <a:cubicBezTo>
                  <a:pt x="0" y="327660"/>
                  <a:pt x="0" y="223552"/>
                  <a:pt x="0" y="223552"/>
                </a:cubicBezTo>
                <a:cubicBezTo>
                  <a:pt x="0" y="223552"/>
                  <a:pt x="0" y="119920"/>
                  <a:pt x="13144" y="69913"/>
                </a:cubicBezTo>
                <a:cubicBezTo>
                  <a:pt x="20479" y="42576"/>
                  <a:pt x="42576" y="20479"/>
                  <a:pt x="69437" y="13144"/>
                </a:cubicBezTo>
                <a:cubicBezTo>
                  <a:pt x="119348" y="0"/>
                  <a:pt x="319278" y="0"/>
                  <a:pt x="31927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392" name="Google Shape;392;p33"/>
          <p:cNvSpPr txBox="1"/>
          <p:nvPr/>
        </p:nvSpPr>
        <p:spPr>
          <a:xfrm>
            <a:off x="2484726" y="736854"/>
            <a:ext cx="7222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DM Serif Display"/>
                <a:ea typeface="DM Serif Display"/>
                <a:cs typeface="DM Serif Display"/>
                <a:sym typeface="DM Serif Display"/>
              </a:rPr>
              <a:t>Social Media Analytics</a:t>
            </a:r>
            <a:endParaRPr sz="2800">
              <a:solidFill>
                <a:schemeClr val="dk1"/>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nvSpPr>
        <p:spPr>
          <a:xfrm>
            <a:off x="3373862" y="2081990"/>
            <a:ext cx="7048200" cy="954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 consectetur adipiscing elit, sed do eiusmod</a:t>
            </a:r>
            <a:endParaRPr sz="1400">
              <a:solidFill>
                <a:schemeClr val="dk1"/>
              </a:solidFill>
              <a:latin typeface="Montserrat Light"/>
              <a:ea typeface="Montserrat Light"/>
              <a:cs typeface="Montserrat Light"/>
              <a:sym typeface="Montserrat Light"/>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Tempor incididunt ut labore et dolore magna aliqua</a:t>
            </a:r>
            <a:endParaRPr sz="1400">
              <a:solidFill>
                <a:schemeClr val="dk1"/>
              </a:solidFill>
              <a:latin typeface="Montserrat Light"/>
              <a:ea typeface="Montserrat Light"/>
              <a:cs typeface="Montserrat Light"/>
              <a:sym typeface="Montserrat Light"/>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Ut enim ad minim veniam, quis nostrud exercitation ullamco laboris nisi</a:t>
            </a:r>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Ut aliquip ex ea commodo consequat.</a:t>
            </a:r>
            <a:endParaRPr/>
          </a:p>
        </p:txBody>
      </p:sp>
      <p:sp>
        <p:nvSpPr>
          <p:cNvPr id="398" name="Google Shape;398;p34"/>
          <p:cNvSpPr/>
          <p:nvPr/>
        </p:nvSpPr>
        <p:spPr>
          <a:xfrm>
            <a:off x="3288137" y="1603814"/>
            <a:ext cx="3031800" cy="400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
        <p:nvSpPr>
          <p:cNvPr id="399" name="Google Shape;399;p34"/>
          <p:cNvSpPr/>
          <p:nvPr/>
        </p:nvSpPr>
        <p:spPr>
          <a:xfrm>
            <a:off x="1769950" y="1472708"/>
            <a:ext cx="1249500" cy="1249500"/>
          </a:xfrm>
          <a:prstGeom prst="ellipse">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pic>
        <p:nvPicPr>
          <p:cNvPr id="400" name="Google Shape;400;p34"/>
          <p:cNvPicPr preferRelativeResize="0"/>
          <p:nvPr/>
        </p:nvPicPr>
        <p:blipFill rotWithShape="1">
          <a:blip r:embed="rId3">
            <a:alphaModFix/>
          </a:blip>
          <a:srcRect b="0" l="0" r="0" t="0"/>
          <a:stretch/>
        </p:blipFill>
        <p:spPr>
          <a:xfrm flipH="1" rot="10800000">
            <a:off x="2167075" y="1869833"/>
            <a:ext cx="455360" cy="455360"/>
          </a:xfrm>
          <a:prstGeom prst="rect">
            <a:avLst/>
          </a:prstGeom>
          <a:noFill/>
          <a:ln>
            <a:noFill/>
          </a:ln>
        </p:spPr>
      </p:pic>
      <p:sp>
        <p:nvSpPr>
          <p:cNvPr id="401" name="Google Shape;401;p34"/>
          <p:cNvSpPr/>
          <p:nvPr/>
        </p:nvSpPr>
        <p:spPr>
          <a:xfrm>
            <a:off x="1769950" y="3821903"/>
            <a:ext cx="1249500" cy="1249500"/>
          </a:xfrm>
          <a:prstGeom prst="ellipse">
            <a:avLst/>
          </a:prstGeom>
          <a:solidFill>
            <a:srgbClr val="FAC8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pic>
        <p:nvPicPr>
          <p:cNvPr id="402" name="Google Shape;402;p34"/>
          <p:cNvPicPr preferRelativeResize="0"/>
          <p:nvPr/>
        </p:nvPicPr>
        <p:blipFill rotWithShape="1">
          <a:blip r:embed="rId4">
            <a:alphaModFix/>
          </a:blip>
          <a:srcRect b="0" l="0" r="0" t="0"/>
          <a:stretch/>
        </p:blipFill>
        <p:spPr>
          <a:xfrm>
            <a:off x="2164132" y="4193648"/>
            <a:ext cx="455360" cy="432594"/>
          </a:xfrm>
          <a:prstGeom prst="rect">
            <a:avLst/>
          </a:prstGeom>
          <a:noFill/>
          <a:ln>
            <a:noFill/>
          </a:ln>
        </p:spPr>
      </p:pic>
      <p:sp>
        <p:nvSpPr>
          <p:cNvPr id="403" name="Google Shape;403;p34"/>
          <p:cNvSpPr txBox="1"/>
          <p:nvPr/>
        </p:nvSpPr>
        <p:spPr>
          <a:xfrm>
            <a:off x="3373862" y="4431185"/>
            <a:ext cx="7048200" cy="954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 consectetur adipiscing elit, sed do eiusmod</a:t>
            </a:r>
            <a:endParaRPr sz="1400">
              <a:solidFill>
                <a:schemeClr val="dk1"/>
              </a:solidFill>
              <a:latin typeface="Montserrat Light"/>
              <a:ea typeface="Montserrat Light"/>
              <a:cs typeface="Montserrat Light"/>
              <a:sym typeface="Montserrat Light"/>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Tempor incididunt ut labore et dolore magna aliqua</a:t>
            </a:r>
            <a:endParaRPr sz="1400">
              <a:solidFill>
                <a:schemeClr val="dk1"/>
              </a:solidFill>
              <a:latin typeface="Montserrat Light"/>
              <a:ea typeface="Montserrat Light"/>
              <a:cs typeface="Montserrat Light"/>
              <a:sym typeface="Montserrat Light"/>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Ut enim ad minim veniam, quis nostrud exercitation ullamco laboris nisi</a:t>
            </a:r>
            <a:endParaRPr/>
          </a:p>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Ut aliquip ex ea commodo consequat.</a:t>
            </a:r>
            <a:endParaRPr/>
          </a:p>
        </p:txBody>
      </p:sp>
      <p:sp>
        <p:nvSpPr>
          <p:cNvPr id="404" name="Google Shape;404;p34"/>
          <p:cNvSpPr/>
          <p:nvPr/>
        </p:nvSpPr>
        <p:spPr>
          <a:xfrm>
            <a:off x="3288137" y="3953009"/>
            <a:ext cx="3031800" cy="400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p:nvPr/>
        </p:nvSpPr>
        <p:spPr>
          <a:xfrm>
            <a:off x="835698" y="2959100"/>
            <a:ext cx="1958400" cy="1958400"/>
          </a:xfrm>
          <a:prstGeom prst="donut">
            <a:avLst>
              <a:gd fmla="val 17214"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10" name="Google Shape;410;p35"/>
          <p:cNvSpPr/>
          <p:nvPr/>
        </p:nvSpPr>
        <p:spPr>
          <a:xfrm>
            <a:off x="835698" y="2959100"/>
            <a:ext cx="1958400" cy="1958400"/>
          </a:xfrm>
          <a:prstGeom prst="blockArc">
            <a:avLst>
              <a:gd fmla="val 5401345" name="adj1"/>
              <a:gd fmla="val 12708" name="adj2"/>
              <a:gd fmla="val 17096" name="adj3"/>
            </a:avLst>
          </a:prstGeom>
          <a:solidFill>
            <a:srgbClr val="FAC8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pic>
        <p:nvPicPr>
          <p:cNvPr id="411" name="Google Shape;411;p35"/>
          <p:cNvPicPr preferRelativeResize="0"/>
          <p:nvPr/>
        </p:nvPicPr>
        <p:blipFill rotWithShape="1">
          <a:blip r:embed="rId3">
            <a:alphaModFix/>
          </a:blip>
          <a:srcRect b="0" l="0" r="0" t="0"/>
          <a:stretch/>
        </p:blipFill>
        <p:spPr>
          <a:xfrm>
            <a:off x="1683067" y="3628352"/>
            <a:ext cx="263821" cy="584776"/>
          </a:xfrm>
          <a:prstGeom prst="rect">
            <a:avLst/>
          </a:prstGeom>
          <a:noFill/>
          <a:ln>
            <a:noFill/>
          </a:ln>
        </p:spPr>
      </p:pic>
      <p:pic>
        <p:nvPicPr>
          <p:cNvPr id="412" name="Google Shape;412;p35"/>
          <p:cNvPicPr preferRelativeResize="0"/>
          <p:nvPr/>
        </p:nvPicPr>
        <p:blipFill rotWithShape="1">
          <a:blip r:embed="rId4">
            <a:alphaModFix/>
          </a:blip>
          <a:srcRect b="0" l="0" r="0" t="0"/>
          <a:stretch/>
        </p:blipFill>
        <p:spPr>
          <a:xfrm>
            <a:off x="3936751" y="3628352"/>
            <a:ext cx="226853" cy="584776"/>
          </a:xfrm>
          <a:prstGeom prst="rect">
            <a:avLst/>
          </a:prstGeom>
          <a:noFill/>
          <a:ln>
            <a:noFill/>
          </a:ln>
        </p:spPr>
      </p:pic>
      <p:sp>
        <p:nvSpPr>
          <p:cNvPr id="413" name="Google Shape;413;p35"/>
          <p:cNvSpPr/>
          <p:nvPr/>
        </p:nvSpPr>
        <p:spPr>
          <a:xfrm>
            <a:off x="3070898" y="2959100"/>
            <a:ext cx="1958400" cy="1958400"/>
          </a:xfrm>
          <a:prstGeom prst="donut">
            <a:avLst>
              <a:gd fmla="val 17214" name="adj"/>
            </a:avLst>
          </a:prstGeom>
          <a:solidFill>
            <a:srgbClr val="AEDEFC"/>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14" name="Google Shape;414;p35"/>
          <p:cNvSpPr/>
          <p:nvPr/>
        </p:nvSpPr>
        <p:spPr>
          <a:xfrm rot="5400000">
            <a:off x="3070800" y="2959100"/>
            <a:ext cx="1958400" cy="1958400"/>
          </a:xfrm>
          <a:prstGeom prst="blockArc">
            <a:avLst>
              <a:gd fmla="val 16209380" name="adj1"/>
              <a:gd fmla="val 12708" name="adj2"/>
              <a:gd fmla="val 17096" name="adj3"/>
            </a:avLst>
          </a:prstGeom>
          <a:solidFill>
            <a:srgbClr val="FFF1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15" name="Google Shape;415;p35"/>
          <p:cNvSpPr txBox="1"/>
          <p:nvPr/>
        </p:nvSpPr>
        <p:spPr>
          <a:xfrm>
            <a:off x="835698" y="5583238"/>
            <a:ext cx="19584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Montserrat Light"/>
                <a:ea typeface="Montserrat Light"/>
                <a:cs typeface="Montserrat Light"/>
                <a:sym typeface="Montserrat Light"/>
              </a:rPr>
              <a:t>Female</a:t>
            </a:r>
            <a:endParaRPr/>
          </a:p>
        </p:txBody>
      </p:sp>
      <p:sp>
        <p:nvSpPr>
          <p:cNvPr id="416" name="Google Shape;416;p35"/>
          <p:cNvSpPr/>
          <p:nvPr/>
        </p:nvSpPr>
        <p:spPr>
          <a:xfrm>
            <a:off x="835698" y="5080000"/>
            <a:ext cx="19584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DM Serif Display"/>
                <a:ea typeface="DM Serif Display"/>
                <a:cs typeface="DM Serif Display"/>
                <a:sym typeface="DM Serif Display"/>
              </a:rPr>
              <a:t>75%</a:t>
            </a:r>
            <a:endParaRPr i="1" sz="2000">
              <a:solidFill>
                <a:schemeClr val="dk1"/>
              </a:solidFill>
              <a:latin typeface="DM Serif Display"/>
              <a:ea typeface="DM Serif Display"/>
              <a:cs typeface="DM Serif Display"/>
              <a:sym typeface="DM Serif Display"/>
            </a:endParaRPr>
          </a:p>
        </p:txBody>
      </p:sp>
      <p:sp>
        <p:nvSpPr>
          <p:cNvPr id="417" name="Google Shape;417;p35"/>
          <p:cNvSpPr txBox="1"/>
          <p:nvPr/>
        </p:nvSpPr>
        <p:spPr>
          <a:xfrm>
            <a:off x="3070898" y="5583238"/>
            <a:ext cx="19584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Montserrat Light"/>
                <a:ea typeface="Montserrat Light"/>
                <a:cs typeface="Montserrat Light"/>
                <a:sym typeface="Montserrat Light"/>
              </a:rPr>
              <a:t>Male</a:t>
            </a:r>
            <a:endParaRPr/>
          </a:p>
        </p:txBody>
      </p:sp>
      <p:sp>
        <p:nvSpPr>
          <p:cNvPr id="418" name="Google Shape;418;p35"/>
          <p:cNvSpPr/>
          <p:nvPr/>
        </p:nvSpPr>
        <p:spPr>
          <a:xfrm>
            <a:off x="3070898" y="5080000"/>
            <a:ext cx="19584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DM Serif Display"/>
                <a:ea typeface="DM Serif Display"/>
                <a:cs typeface="DM Serif Display"/>
                <a:sym typeface="DM Serif Display"/>
              </a:rPr>
              <a:t>25%</a:t>
            </a:r>
            <a:endParaRPr i="1" sz="2000">
              <a:solidFill>
                <a:schemeClr val="dk1"/>
              </a:solidFill>
              <a:latin typeface="DM Serif Display"/>
              <a:ea typeface="DM Serif Display"/>
              <a:cs typeface="DM Serif Display"/>
              <a:sym typeface="DM Serif Display"/>
            </a:endParaRPr>
          </a:p>
        </p:txBody>
      </p:sp>
      <p:sp>
        <p:nvSpPr>
          <p:cNvPr id="419" name="Google Shape;419;p35"/>
          <p:cNvSpPr/>
          <p:nvPr/>
        </p:nvSpPr>
        <p:spPr>
          <a:xfrm>
            <a:off x="1814848" y="2296701"/>
            <a:ext cx="2236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Gender</a:t>
            </a:r>
            <a:endParaRPr sz="2400">
              <a:solidFill>
                <a:schemeClr val="dk1"/>
              </a:solidFill>
              <a:latin typeface="DM Serif Display"/>
              <a:ea typeface="DM Serif Display"/>
              <a:cs typeface="DM Serif Display"/>
              <a:sym typeface="DM Serif Display"/>
            </a:endParaRPr>
          </a:p>
        </p:txBody>
      </p:sp>
      <p:sp>
        <p:nvSpPr>
          <p:cNvPr id="420" name="Google Shape;420;p35"/>
          <p:cNvSpPr/>
          <p:nvPr/>
        </p:nvSpPr>
        <p:spPr>
          <a:xfrm>
            <a:off x="6350002" y="2959100"/>
            <a:ext cx="4193400" cy="311100"/>
          </a:xfrm>
          <a:prstGeom prst="roundRect">
            <a:avLst>
              <a:gd fmla="val 50000"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21" name="Google Shape;421;p35"/>
          <p:cNvSpPr/>
          <p:nvPr/>
        </p:nvSpPr>
        <p:spPr>
          <a:xfrm>
            <a:off x="6350002" y="2959100"/>
            <a:ext cx="2284800" cy="311100"/>
          </a:xfrm>
          <a:prstGeom prst="roundRect">
            <a:avLst>
              <a:gd fmla="val 50000" name="adj"/>
            </a:avLst>
          </a:prstGeom>
          <a:solidFill>
            <a:srgbClr val="FAC8F7"/>
          </a:solidFill>
          <a:ln>
            <a:noFill/>
          </a:ln>
        </p:spPr>
        <p:txBody>
          <a:bodyPr anchorCtr="0" anchor="ctr" bIns="36000" lIns="108000" spcFirstLastPara="1" rIns="36000" wrap="square" tIns="360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15-25</a:t>
            </a:r>
            <a:endParaRPr sz="1400">
              <a:solidFill>
                <a:schemeClr val="dk1"/>
              </a:solidFill>
              <a:latin typeface="Montserrat Light"/>
              <a:ea typeface="Montserrat Light"/>
              <a:cs typeface="Montserrat Light"/>
              <a:sym typeface="Montserrat Light"/>
            </a:endParaRPr>
          </a:p>
        </p:txBody>
      </p:sp>
      <p:sp>
        <p:nvSpPr>
          <p:cNvPr id="422" name="Google Shape;422;p35"/>
          <p:cNvSpPr/>
          <p:nvPr/>
        </p:nvSpPr>
        <p:spPr>
          <a:xfrm>
            <a:off x="6350002" y="3535492"/>
            <a:ext cx="4193400" cy="311100"/>
          </a:xfrm>
          <a:prstGeom prst="roundRect">
            <a:avLst>
              <a:gd fmla="val 50000"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23" name="Google Shape;423;p35"/>
          <p:cNvSpPr/>
          <p:nvPr/>
        </p:nvSpPr>
        <p:spPr>
          <a:xfrm>
            <a:off x="6350002" y="3535492"/>
            <a:ext cx="3346200" cy="311100"/>
          </a:xfrm>
          <a:prstGeom prst="roundRect">
            <a:avLst>
              <a:gd fmla="val 50000" name="adj"/>
            </a:avLst>
          </a:prstGeom>
          <a:solidFill>
            <a:srgbClr val="FAC8F7"/>
          </a:solidFill>
          <a:ln>
            <a:noFill/>
          </a:ln>
        </p:spPr>
        <p:txBody>
          <a:bodyPr anchorCtr="0" anchor="ctr" bIns="36000" lIns="108000" spcFirstLastPara="1" rIns="36000" wrap="square" tIns="360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26-35</a:t>
            </a:r>
            <a:endParaRPr sz="1400">
              <a:solidFill>
                <a:schemeClr val="dk1"/>
              </a:solidFill>
              <a:latin typeface="Montserrat Light"/>
              <a:ea typeface="Montserrat Light"/>
              <a:cs typeface="Montserrat Light"/>
              <a:sym typeface="Montserrat Light"/>
            </a:endParaRPr>
          </a:p>
        </p:txBody>
      </p:sp>
      <p:sp>
        <p:nvSpPr>
          <p:cNvPr id="424" name="Google Shape;424;p35"/>
          <p:cNvSpPr/>
          <p:nvPr/>
        </p:nvSpPr>
        <p:spPr>
          <a:xfrm>
            <a:off x="6350002" y="4111884"/>
            <a:ext cx="4193400" cy="311100"/>
          </a:xfrm>
          <a:prstGeom prst="roundRect">
            <a:avLst>
              <a:gd fmla="val 50000"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25" name="Google Shape;425;p35"/>
          <p:cNvSpPr/>
          <p:nvPr/>
        </p:nvSpPr>
        <p:spPr>
          <a:xfrm>
            <a:off x="6350002" y="4111884"/>
            <a:ext cx="2768700" cy="311100"/>
          </a:xfrm>
          <a:prstGeom prst="roundRect">
            <a:avLst>
              <a:gd fmla="val 50000" name="adj"/>
            </a:avLst>
          </a:prstGeom>
          <a:solidFill>
            <a:srgbClr val="FAC8F7"/>
          </a:solidFill>
          <a:ln>
            <a:noFill/>
          </a:ln>
        </p:spPr>
        <p:txBody>
          <a:bodyPr anchorCtr="0" anchor="ctr" bIns="36000" lIns="108000" spcFirstLastPara="1" rIns="36000" wrap="square" tIns="360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36-45</a:t>
            </a:r>
            <a:endParaRPr sz="1400">
              <a:solidFill>
                <a:schemeClr val="dk1"/>
              </a:solidFill>
              <a:latin typeface="Montserrat Light"/>
              <a:ea typeface="Montserrat Light"/>
              <a:cs typeface="Montserrat Light"/>
              <a:sym typeface="Montserrat Light"/>
            </a:endParaRPr>
          </a:p>
        </p:txBody>
      </p:sp>
      <p:sp>
        <p:nvSpPr>
          <p:cNvPr id="426" name="Google Shape;426;p35"/>
          <p:cNvSpPr/>
          <p:nvPr/>
        </p:nvSpPr>
        <p:spPr>
          <a:xfrm>
            <a:off x="6350002" y="4688276"/>
            <a:ext cx="4193400" cy="311100"/>
          </a:xfrm>
          <a:prstGeom prst="roundRect">
            <a:avLst>
              <a:gd fmla="val 50000"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27" name="Google Shape;427;p35"/>
          <p:cNvSpPr/>
          <p:nvPr/>
        </p:nvSpPr>
        <p:spPr>
          <a:xfrm>
            <a:off x="6350002" y="4688276"/>
            <a:ext cx="1311300" cy="311100"/>
          </a:xfrm>
          <a:prstGeom prst="roundRect">
            <a:avLst>
              <a:gd fmla="val 50000" name="adj"/>
            </a:avLst>
          </a:prstGeom>
          <a:solidFill>
            <a:srgbClr val="FAC8F7"/>
          </a:solidFill>
          <a:ln>
            <a:noFill/>
          </a:ln>
        </p:spPr>
        <p:txBody>
          <a:bodyPr anchorCtr="0" anchor="ctr" bIns="36000" lIns="108000" spcFirstLastPara="1" rIns="36000" wrap="square" tIns="360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46-55</a:t>
            </a:r>
            <a:endParaRPr sz="1400">
              <a:solidFill>
                <a:schemeClr val="dk1"/>
              </a:solidFill>
              <a:latin typeface="Montserrat Light"/>
              <a:ea typeface="Montserrat Light"/>
              <a:cs typeface="Montserrat Light"/>
              <a:sym typeface="Montserrat Light"/>
            </a:endParaRPr>
          </a:p>
        </p:txBody>
      </p:sp>
      <p:sp>
        <p:nvSpPr>
          <p:cNvPr id="428" name="Google Shape;428;p35"/>
          <p:cNvSpPr/>
          <p:nvPr/>
        </p:nvSpPr>
        <p:spPr>
          <a:xfrm>
            <a:off x="6350002" y="5264666"/>
            <a:ext cx="4193400" cy="311100"/>
          </a:xfrm>
          <a:prstGeom prst="roundRect">
            <a:avLst>
              <a:gd fmla="val 50000" name="adj"/>
            </a:avLst>
          </a:prstGeom>
          <a:solidFill>
            <a:srgbClr val="FFF1F0"/>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b="1" sz="1400">
              <a:solidFill>
                <a:schemeClr val="dk1"/>
              </a:solidFill>
              <a:latin typeface="Montserrat Light"/>
              <a:ea typeface="Montserrat Light"/>
              <a:cs typeface="Montserrat Light"/>
              <a:sym typeface="Montserrat Light"/>
            </a:endParaRPr>
          </a:p>
        </p:txBody>
      </p:sp>
      <p:sp>
        <p:nvSpPr>
          <p:cNvPr id="429" name="Google Shape;429;p35"/>
          <p:cNvSpPr/>
          <p:nvPr/>
        </p:nvSpPr>
        <p:spPr>
          <a:xfrm>
            <a:off x="6350003" y="5264666"/>
            <a:ext cx="1673100" cy="311100"/>
          </a:xfrm>
          <a:prstGeom prst="roundRect">
            <a:avLst>
              <a:gd fmla="val 50000" name="adj"/>
            </a:avLst>
          </a:prstGeom>
          <a:solidFill>
            <a:srgbClr val="FAC8F7"/>
          </a:solidFill>
          <a:ln>
            <a:noFill/>
          </a:ln>
        </p:spPr>
        <p:txBody>
          <a:bodyPr anchorCtr="0" anchor="ctr" bIns="36000" lIns="108000" spcFirstLastPara="1" rIns="36000" wrap="square" tIns="360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56-65</a:t>
            </a:r>
            <a:endParaRPr sz="1400">
              <a:solidFill>
                <a:schemeClr val="dk1"/>
              </a:solidFill>
              <a:latin typeface="Montserrat Light"/>
              <a:ea typeface="Montserrat Light"/>
              <a:cs typeface="Montserrat Light"/>
              <a:sym typeface="Montserrat Light"/>
            </a:endParaRPr>
          </a:p>
        </p:txBody>
      </p:sp>
      <p:sp>
        <p:nvSpPr>
          <p:cNvPr id="430" name="Google Shape;430;p35"/>
          <p:cNvSpPr/>
          <p:nvPr/>
        </p:nvSpPr>
        <p:spPr>
          <a:xfrm>
            <a:off x="7327901" y="2296701"/>
            <a:ext cx="2236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Age</a:t>
            </a:r>
            <a:endParaRPr sz="2400">
              <a:solidFill>
                <a:schemeClr val="dk1"/>
              </a:solidFill>
              <a:latin typeface="DM Serif Display"/>
              <a:ea typeface="DM Serif Display"/>
              <a:cs typeface="DM Serif Display"/>
              <a:sym typeface="DM Serif Display"/>
            </a:endParaRPr>
          </a:p>
        </p:txBody>
      </p:sp>
      <p:cxnSp>
        <p:nvCxnSpPr>
          <p:cNvPr id="431" name="Google Shape;431;p35"/>
          <p:cNvCxnSpPr/>
          <p:nvPr/>
        </p:nvCxnSpPr>
        <p:spPr>
          <a:xfrm>
            <a:off x="5689600" y="2885402"/>
            <a:ext cx="0" cy="2829000"/>
          </a:xfrm>
          <a:prstGeom prst="straightConnector1">
            <a:avLst/>
          </a:prstGeom>
          <a:noFill/>
          <a:ln cap="rnd" cmpd="sng" w="15875">
            <a:solidFill>
              <a:srgbClr val="CBE3FC"/>
            </a:solidFill>
            <a:prstDash val="dash"/>
            <a:round/>
            <a:headEnd len="sm" w="sm" type="none"/>
            <a:tailEnd len="sm" w="sm" type="none"/>
          </a:ln>
        </p:spPr>
      </p:cxnSp>
      <p:sp>
        <p:nvSpPr>
          <p:cNvPr id="432" name="Google Shape;432;p35"/>
          <p:cNvSpPr txBox="1"/>
          <p:nvPr/>
        </p:nvSpPr>
        <p:spPr>
          <a:xfrm>
            <a:off x="2592443" y="879295"/>
            <a:ext cx="61944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DM Serif Display"/>
                <a:ea typeface="DM Serif Display"/>
                <a:cs typeface="DM Serif Display"/>
                <a:sym typeface="DM Serif Display"/>
              </a:rPr>
              <a:t>Place subtitle text here</a:t>
            </a:r>
            <a:endParaRPr sz="3200">
              <a:solidFill>
                <a:schemeClr val="dk1"/>
              </a:solidFill>
              <a:latin typeface="DM Serif Display"/>
              <a:ea typeface="DM Serif Display"/>
              <a:cs typeface="DM Serif Display"/>
              <a:sym typeface="DM Serif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p:nvPr>
            <p:ph idx="2" type="pic"/>
          </p:nvPr>
        </p:nvSpPr>
        <p:spPr>
          <a:xfrm>
            <a:off x="875070" y="1308100"/>
            <a:ext cx="3277800" cy="2198400"/>
          </a:xfrm>
          <a:prstGeom prst="rect">
            <a:avLst/>
          </a:prstGeom>
          <a:solidFill>
            <a:srgbClr val="F2F2F2"/>
          </a:solidFill>
          <a:ln>
            <a:noFill/>
          </a:ln>
        </p:spPr>
      </p:sp>
      <p:sp>
        <p:nvSpPr>
          <p:cNvPr id="438" name="Google Shape;438;p36"/>
          <p:cNvSpPr/>
          <p:nvPr>
            <p:ph idx="3" type="pic"/>
          </p:nvPr>
        </p:nvSpPr>
        <p:spPr>
          <a:xfrm>
            <a:off x="4457085" y="1308100"/>
            <a:ext cx="3277800" cy="2198400"/>
          </a:xfrm>
          <a:prstGeom prst="rect">
            <a:avLst/>
          </a:prstGeom>
          <a:solidFill>
            <a:srgbClr val="F2F2F2"/>
          </a:solidFill>
          <a:ln>
            <a:noFill/>
          </a:ln>
        </p:spPr>
      </p:sp>
      <p:sp>
        <p:nvSpPr>
          <p:cNvPr id="439" name="Google Shape;439;p36"/>
          <p:cNvSpPr/>
          <p:nvPr>
            <p:ph idx="4" type="pic"/>
          </p:nvPr>
        </p:nvSpPr>
        <p:spPr>
          <a:xfrm>
            <a:off x="8039099" y="1308100"/>
            <a:ext cx="3277800" cy="2198400"/>
          </a:xfrm>
          <a:prstGeom prst="rect">
            <a:avLst/>
          </a:prstGeom>
          <a:solidFill>
            <a:srgbClr val="F2F2F2"/>
          </a:solidFill>
          <a:ln>
            <a:noFill/>
          </a:ln>
        </p:spPr>
      </p:sp>
      <p:sp>
        <p:nvSpPr>
          <p:cNvPr id="440" name="Google Shape;440;p36"/>
          <p:cNvSpPr/>
          <p:nvPr/>
        </p:nvSpPr>
        <p:spPr>
          <a:xfrm>
            <a:off x="875069" y="3272182"/>
            <a:ext cx="3277800" cy="25188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441" name="Google Shape;441;p36"/>
          <p:cNvSpPr/>
          <p:nvPr/>
        </p:nvSpPr>
        <p:spPr>
          <a:xfrm>
            <a:off x="4457084" y="3272182"/>
            <a:ext cx="3277800" cy="25188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442" name="Google Shape;442;p36"/>
          <p:cNvSpPr/>
          <p:nvPr/>
        </p:nvSpPr>
        <p:spPr>
          <a:xfrm>
            <a:off x="8039099" y="3272182"/>
            <a:ext cx="3277800" cy="25188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443" name="Google Shape;443;p36"/>
          <p:cNvSpPr txBox="1"/>
          <p:nvPr/>
        </p:nvSpPr>
        <p:spPr>
          <a:xfrm>
            <a:off x="1116364" y="3901159"/>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Montserrat Light"/>
                <a:ea typeface="Montserrat Light"/>
                <a:cs typeface="Montserrat Light"/>
                <a:sym typeface="Montserrat Light"/>
              </a:rPr>
              <a:t>Lorem ipsum</a:t>
            </a:r>
            <a:endParaRPr/>
          </a:p>
        </p:txBody>
      </p:sp>
      <p:sp>
        <p:nvSpPr>
          <p:cNvPr id="444" name="Google Shape;444;p36"/>
          <p:cNvSpPr txBox="1"/>
          <p:nvPr/>
        </p:nvSpPr>
        <p:spPr>
          <a:xfrm>
            <a:off x="1116365" y="4796876"/>
            <a:ext cx="2795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a:t>
            </a:r>
            <a:endParaRPr sz="1400">
              <a:solidFill>
                <a:schemeClr val="dk1"/>
              </a:solidFill>
              <a:latin typeface="Montserrat Light"/>
              <a:ea typeface="Montserrat Light"/>
              <a:cs typeface="Montserrat Light"/>
              <a:sym typeface="Montserrat Light"/>
            </a:endParaRPr>
          </a:p>
        </p:txBody>
      </p:sp>
      <p:sp>
        <p:nvSpPr>
          <p:cNvPr id="445" name="Google Shape;445;p36"/>
          <p:cNvSpPr txBox="1"/>
          <p:nvPr/>
        </p:nvSpPr>
        <p:spPr>
          <a:xfrm>
            <a:off x="1116364" y="4269766"/>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DM Serif Display"/>
                <a:ea typeface="DM Serif Display"/>
                <a:cs typeface="DM Serif Display"/>
                <a:sym typeface="DM Serif Display"/>
              </a:rPr>
              <a:t>Dolor sit amet</a:t>
            </a:r>
            <a:endParaRPr sz="2000">
              <a:solidFill>
                <a:schemeClr val="dk1"/>
              </a:solidFill>
              <a:latin typeface="DM Serif Display"/>
              <a:ea typeface="DM Serif Display"/>
              <a:cs typeface="DM Serif Display"/>
              <a:sym typeface="DM Serif Display"/>
            </a:endParaRPr>
          </a:p>
        </p:txBody>
      </p:sp>
      <p:sp>
        <p:nvSpPr>
          <p:cNvPr id="446" name="Google Shape;446;p36"/>
          <p:cNvSpPr txBox="1"/>
          <p:nvPr/>
        </p:nvSpPr>
        <p:spPr>
          <a:xfrm>
            <a:off x="4698380" y="3901159"/>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Montserrat Light"/>
                <a:ea typeface="Montserrat Light"/>
                <a:cs typeface="Montserrat Light"/>
                <a:sym typeface="Montserrat Light"/>
              </a:rPr>
              <a:t>Consectetur</a:t>
            </a:r>
            <a:endParaRPr sz="2000">
              <a:solidFill>
                <a:schemeClr val="dk1"/>
              </a:solidFill>
              <a:latin typeface="Montserrat Light"/>
              <a:ea typeface="Montserrat Light"/>
              <a:cs typeface="Montserrat Light"/>
              <a:sym typeface="Montserrat Light"/>
            </a:endParaRPr>
          </a:p>
        </p:txBody>
      </p:sp>
      <p:sp>
        <p:nvSpPr>
          <p:cNvPr id="447" name="Google Shape;447;p36"/>
          <p:cNvSpPr txBox="1"/>
          <p:nvPr/>
        </p:nvSpPr>
        <p:spPr>
          <a:xfrm>
            <a:off x="4698381" y="4796876"/>
            <a:ext cx="2795100" cy="738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Montserrat Light"/>
                <a:ea typeface="Montserrat Light"/>
                <a:cs typeface="Montserrat Light"/>
                <a:sym typeface="Montserrat Light"/>
              </a:rPr>
              <a:t>sed do eiusmod tempor incididunt ut labore et dolore magna aliqua</a:t>
            </a:r>
            <a:endParaRPr sz="1400">
              <a:solidFill>
                <a:schemeClr val="dk1"/>
              </a:solidFill>
              <a:latin typeface="Montserrat Light"/>
              <a:ea typeface="Montserrat Light"/>
              <a:cs typeface="Montserrat Light"/>
              <a:sym typeface="Montserrat Light"/>
            </a:endParaRPr>
          </a:p>
        </p:txBody>
      </p:sp>
      <p:sp>
        <p:nvSpPr>
          <p:cNvPr id="448" name="Google Shape;448;p36"/>
          <p:cNvSpPr txBox="1"/>
          <p:nvPr/>
        </p:nvSpPr>
        <p:spPr>
          <a:xfrm>
            <a:off x="4698380" y="4269766"/>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DM Serif Display"/>
                <a:ea typeface="DM Serif Display"/>
                <a:cs typeface="DM Serif Display"/>
                <a:sym typeface="DM Serif Display"/>
              </a:rPr>
              <a:t>Adipiscing elit</a:t>
            </a:r>
            <a:endParaRPr sz="2000">
              <a:solidFill>
                <a:schemeClr val="dk1"/>
              </a:solidFill>
              <a:latin typeface="DM Serif Display"/>
              <a:ea typeface="DM Serif Display"/>
              <a:cs typeface="DM Serif Display"/>
              <a:sym typeface="DM Serif Display"/>
            </a:endParaRPr>
          </a:p>
        </p:txBody>
      </p:sp>
      <p:sp>
        <p:nvSpPr>
          <p:cNvPr id="449" name="Google Shape;449;p36"/>
          <p:cNvSpPr txBox="1"/>
          <p:nvPr/>
        </p:nvSpPr>
        <p:spPr>
          <a:xfrm>
            <a:off x="8280395" y="3901159"/>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2000">
                <a:solidFill>
                  <a:schemeClr val="dk1"/>
                </a:solidFill>
                <a:latin typeface="Montserrat Light"/>
                <a:ea typeface="Montserrat Light"/>
                <a:cs typeface="Montserrat Light"/>
                <a:sym typeface="Montserrat Light"/>
              </a:rPr>
              <a:t>Sed do eiusmod</a:t>
            </a:r>
            <a:endParaRPr b="0" sz="2000">
              <a:solidFill>
                <a:schemeClr val="dk1"/>
              </a:solidFill>
              <a:latin typeface="Montserrat Light"/>
              <a:ea typeface="Montserrat Light"/>
              <a:cs typeface="Montserrat Light"/>
              <a:sym typeface="Montserrat Light"/>
            </a:endParaRPr>
          </a:p>
        </p:txBody>
      </p:sp>
      <p:sp>
        <p:nvSpPr>
          <p:cNvPr id="450" name="Google Shape;450;p36"/>
          <p:cNvSpPr txBox="1"/>
          <p:nvPr/>
        </p:nvSpPr>
        <p:spPr>
          <a:xfrm>
            <a:off x="8280396" y="4796876"/>
            <a:ext cx="2795100" cy="738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Montserrat Light"/>
                <a:ea typeface="Montserrat Light"/>
                <a:cs typeface="Montserrat Light"/>
                <a:sym typeface="Montserrat Light"/>
              </a:rPr>
              <a:t>Ut enim ad minim veniam, quis nostrud exercitation ullamco laboris</a:t>
            </a:r>
            <a:endParaRPr sz="1400">
              <a:solidFill>
                <a:schemeClr val="dk1"/>
              </a:solidFill>
              <a:latin typeface="Montserrat Light"/>
              <a:ea typeface="Montserrat Light"/>
              <a:cs typeface="Montserrat Light"/>
              <a:sym typeface="Montserrat Light"/>
            </a:endParaRPr>
          </a:p>
        </p:txBody>
      </p:sp>
      <p:sp>
        <p:nvSpPr>
          <p:cNvPr id="451" name="Google Shape;451;p36"/>
          <p:cNvSpPr txBox="1"/>
          <p:nvPr/>
        </p:nvSpPr>
        <p:spPr>
          <a:xfrm>
            <a:off x="8280395" y="4269766"/>
            <a:ext cx="279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DM Serif Display"/>
                <a:ea typeface="DM Serif Display"/>
                <a:cs typeface="DM Serif Display"/>
                <a:sym typeface="DM Serif Display"/>
              </a:rPr>
              <a:t>Tempor incididunt</a:t>
            </a:r>
            <a:endParaRPr sz="2000">
              <a:solidFill>
                <a:schemeClr val="dk1"/>
              </a:solidFill>
              <a:latin typeface="DM Serif Display"/>
              <a:ea typeface="DM Serif Display"/>
              <a:cs typeface="DM Serif Display"/>
              <a:sym typeface="DM Serif Display"/>
            </a:endParaRPr>
          </a:p>
        </p:txBody>
      </p:sp>
      <p:sp>
        <p:nvSpPr>
          <p:cNvPr id="452" name="Google Shape;452;p36"/>
          <p:cNvSpPr/>
          <p:nvPr/>
        </p:nvSpPr>
        <p:spPr>
          <a:xfrm>
            <a:off x="2007316" y="2819964"/>
            <a:ext cx="1013400" cy="1013400"/>
          </a:xfrm>
          <a:prstGeom prst="ellipse">
            <a:avLst/>
          </a:prstGeom>
          <a:solidFill>
            <a:schemeClr val="dk1"/>
          </a:solidFill>
          <a:ln>
            <a:noFill/>
          </a:ln>
          <a:effectLst>
            <a:outerShdw blurRad="127000" rotWithShape="0" algn="tl" dir="2700000" dist="63500">
              <a:srgbClr val="000000">
                <a:alpha val="14900"/>
              </a:srgbClr>
            </a:outerShdw>
          </a:effectLst>
        </p:spPr>
        <p:txBody>
          <a:bodyPr anchorCtr="0" anchor="ctr" bIns="46800" lIns="86400" spcFirstLastPara="1" rIns="86400" wrap="square" tIns="45700">
            <a:noAutofit/>
          </a:bodyPr>
          <a:lstStyle/>
          <a:p>
            <a:pPr indent="0" lvl="0" marL="0" marR="0" rtl="0" algn="ctr">
              <a:spcBef>
                <a:spcPts val="0"/>
              </a:spcBef>
              <a:spcAft>
                <a:spcPts val="0"/>
              </a:spcAft>
              <a:buNone/>
            </a:pPr>
            <a:r>
              <a:t/>
            </a:r>
            <a:endParaRPr sz="2400">
              <a:solidFill>
                <a:schemeClr val="lt1"/>
              </a:solidFill>
              <a:latin typeface="DM Serif Display"/>
              <a:ea typeface="DM Serif Display"/>
              <a:cs typeface="DM Serif Display"/>
              <a:sym typeface="DM Serif Display"/>
            </a:endParaRPr>
          </a:p>
        </p:txBody>
      </p:sp>
      <p:sp>
        <p:nvSpPr>
          <p:cNvPr id="453" name="Google Shape;453;p36"/>
          <p:cNvSpPr/>
          <p:nvPr/>
        </p:nvSpPr>
        <p:spPr>
          <a:xfrm>
            <a:off x="5589331" y="2819964"/>
            <a:ext cx="1013400" cy="1013400"/>
          </a:xfrm>
          <a:prstGeom prst="ellipse">
            <a:avLst/>
          </a:prstGeom>
          <a:solidFill>
            <a:schemeClr val="dk1"/>
          </a:solidFill>
          <a:ln>
            <a:noFill/>
          </a:ln>
          <a:effectLst>
            <a:outerShdw blurRad="127000" rotWithShape="0" algn="tl" dir="2700000" dist="63500">
              <a:srgbClr val="000000">
                <a:alpha val="14900"/>
              </a:srgbClr>
            </a:outerShdw>
          </a:effectLst>
        </p:spPr>
        <p:txBody>
          <a:bodyPr anchorCtr="0" anchor="ctr" bIns="46800" lIns="86400" spcFirstLastPara="1" rIns="86400" wrap="square" tIns="45700">
            <a:noAutofit/>
          </a:bodyPr>
          <a:lstStyle/>
          <a:p>
            <a:pPr indent="0" lvl="0" marL="0" marR="0" rtl="0" algn="ctr">
              <a:spcBef>
                <a:spcPts val="0"/>
              </a:spcBef>
              <a:spcAft>
                <a:spcPts val="0"/>
              </a:spcAft>
              <a:buNone/>
            </a:pPr>
            <a:r>
              <a:t/>
            </a:r>
            <a:endParaRPr sz="2400">
              <a:solidFill>
                <a:schemeClr val="lt1"/>
              </a:solidFill>
              <a:latin typeface="DM Serif Display"/>
              <a:ea typeface="DM Serif Display"/>
              <a:cs typeface="DM Serif Display"/>
              <a:sym typeface="DM Serif Display"/>
            </a:endParaRPr>
          </a:p>
        </p:txBody>
      </p:sp>
      <p:sp>
        <p:nvSpPr>
          <p:cNvPr id="454" name="Google Shape;454;p36"/>
          <p:cNvSpPr/>
          <p:nvPr/>
        </p:nvSpPr>
        <p:spPr>
          <a:xfrm>
            <a:off x="9171346" y="2819964"/>
            <a:ext cx="1013400" cy="1013400"/>
          </a:xfrm>
          <a:prstGeom prst="ellipse">
            <a:avLst/>
          </a:prstGeom>
          <a:solidFill>
            <a:schemeClr val="dk1"/>
          </a:solidFill>
          <a:ln>
            <a:noFill/>
          </a:ln>
          <a:effectLst>
            <a:outerShdw blurRad="127000" rotWithShape="0" algn="tl" dir="2700000" dist="63500">
              <a:srgbClr val="000000">
                <a:alpha val="14900"/>
              </a:srgbClr>
            </a:outerShdw>
          </a:effectLst>
        </p:spPr>
        <p:txBody>
          <a:bodyPr anchorCtr="0" anchor="ctr" bIns="46800" lIns="86400" spcFirstLastPara="1" rIns="86400" wrap="square" tIns="45700">
            <a:noAutofit/>
          </a:bodyPr>
          <a:lstStyle/>
          <a:p>
            <a:pPr indent="0" lvl="0" marL="0" marR="0" rtl="0" algn="ctr">
              <a:spcBef>
                <a:spcPts val="0"/>
              </a:spcBef>
              <a:spcAft>
                <a:spcPts val="0"/>
              </a:spcAft>
              <a:buNone/>
            </a:pPr>
            <a:r>
              <a:t/>
            </a:r>
            <a:endParaRPr sz="2400">
              <a:solidFill>
                <a:schemeClr val="lt1"/>
              </a:solidFill>
              <a:latin typeface="DM Serif Display"/>
              <a:ea typeface="DM Serif Display"/>
              <a:cs typeface="DM Serif Display"/>
              <a:sym typeface="DM Serif Display"/>
            </a:endParaRPr>
          </a:p>
        </p:txBody>
      </p:sp>
      <p:grpSp>
        <p:nvGrpSpPr>
          <p:cNvPr id="455" name="Google Shape;455;p36"/>
          <p:cNvGrpSpPr/>
          <p:nvPr/>
        </p:nvGrpSpPr>
        <p:grpSpPr>
          <a:xfrm>
            <a:off x="2318370" y="3008866"/>
            <a:ext cx="391446" cy="611968"/>
            <a:chOff x="2176740" y="5552108"/>
            <a:chExt cx="257175" cy="402055"/>
          </a:xfrm>
        </p:grpSpPr>
        <p:sp>
          <p:nvSpPr>
            <p:cNvPr id="456" name="Google Shape;456;p36"/>
            <p:cNvSpPr/>
            <p:nvPr/>
          </p:nvSpPr>
          <p:spPr>
            <a:xfrm>
              <a:off x="2176740" y="5620788"/>
              <a:ext cx="257175" cy="333375"/>
            </a:xfrm>
            <a:custGeom>
              <a:rect b="b" l="l" r="r" t="t"/>
              <a:pathLst>
                <a:path extrusionOk="0" h="333375" w="257175">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457" name="Google Shape;457;p36"/>
            <p:cNvSpPr/>
            <p:nvPr/>
          </p:nvSpPr>
          <p:spPr>
            <a:xfrm>
              <a:off x="2286374" y="5552108"/>
              <a:ext cx="28575" cy="57150"/>
            </a:xfrm>
            <a:custGeom>
              <a:rect b="b" l="l" r="r" t="t"/>
              <a:pathLst>
                <a:path extrusionOk="0" h="57150" w="28575">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458" name="Google Shape;458;p36"/>
            <p:cNvSpPr/>
            <p:nvPr/>
          </p:nvSpPr>
          <p:spPr>
            <a:xfrm>
              <a:off x="2234946" y="5560356"/>
              <a:ext cx="38100" cy="47625"/>
            </a:xfrm>
            <a:custGeom>
              <a:rect b="b" l="l" r="r" t="t"/>
              <a:pathLst>
                <a:path extrusionOk="0" h="47625" w="38100">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459" name="Google Shape;459;p36"/>
            <p:cNvSpPr/>
            <p:nvPr/>
          </p:nvSpPr>
          <p:spPr>
            <a:xfrm>
              <a:off x="2330381" y="5560507"/>
              <a:ext cx="38100" cy="47625"/>
            </a:xfrm>
            <a:custGeom>
              <a:rect b="b" l="l" r="r" t="t"/>
              <a:pathLst>
                <a:path extrusionOk="0" h="47625" w="38100">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grpSp>
      <p:sp>
        <p:nvSpPr>
          <p:cNvPr id="460" name="Google Shape;460;p36"/>
          <p:cNvSpPr/>
          <p:nvPr/>
        </p:nvSpPr>
        <p:spPr>
          <a:xfrm>
            <a:off x="5828220" y="3046912"/>
            <a:ext cx="535996" cy="535996"/>
          </a:xfrm>
          <a:custGeom>
            <a:rect b="b" l="l" r="r" t="t"/>
            <a:pathLst>
              <a:path extrusionOk="0" h="390525" w="390525">
                <a:moveTo>
                  <a:pt x="379952" y="228886"/>
                </a:moveTo>
                <a:cubicBezTo>
                  <a:pt x="383762" y="226981"/>
                  <a:pt x="386239" y="223171"/>
                  <a:pt x="386239" y="218884"/>
                </a:cubicBezTo>
                <a:lnTo>
                  <a:pt x="386239" y="174498"/>
                </a:lnTo>
                <a:cubicBezTo>
                  <a:pt x="386239" y="170212"/>
                  <a:pt x="383858" y="166402"/>
                  <a:pt x="379952" y="164497"/>
                </a:cubicBezTo>
                <a:lnTo>
                  <a:pt x="357474" y="153543"/>
                </a:lnTo>
                <a:cubicBezTo>
                  <a:pt x="353759" y="139541"/>
                  <a:pt x="348139" y="126111"/>
                  <a:pt x="340805" y="113538"/>
                </a:cubicBezTo>
                <a:lnTo>
                  <a:pt x="348520" y="90297"/>
                </a:lnTo>
                <a:cubicBezTo>
                  <a:pt x="349853" y="86296"/>
                  <a:pt x="348806" y="81915"/>
                  <a:pt x="345853" y="78962"/>
                </a:cubicBezTo>
                <a:lnTo>
                  <a:pt x="314420" y="47530"/>
                </a:lnTo>
                <a:cubicBezTo>
                  <a:pt x="311468" y="44577"/>
                  <a:pt x="307086" y="43529"/>
                  <a:pt x="303086" y="44863"/>
                </a:cubicBezTo>
                <a:lnTo>
                  <a:pt x="279845" y="52578"/>
                </a:lnTo>
                <a:cubicBezTo>
                  <a:pt x="267272" y="45244"/>
                  <a:pt x="253841" y="39719"/>
                  <a:pt x="239840" y="35909"/>
                </a:cubicBezTo>
                <a:lnTo>
                  <a:pt x="228886" y="13430"/>
                </a:lnTo>
                <a:cubicBezTo>
                  <a:pt x="226981" y="9620"/>
                  <a:pt x="223171" y="7144"/>
                  <a:pt x="218885" y="7144"/>
                </a:cubicBezTo>
                <a:lnTo>
                  <a:pt x="174498" y="7144"/>
                </a:lnTo>
                <a:cubicBezTo>
                  <a:pt x="170212" y="7144"/>
                  <a:pt x="166402" y="9525"/>
                  <a:pt x="164497" y="13430"/>
                </a:cubicBezTo>
                <a:lnTo>
                  <a:pt x="153543" y="35909"/>
                </a:lnTo>
                <a:cubicBezTo>
                  <a:pt x="139541" y="39624"/>
                  <a:pt x="126111" y="45244"/>
                  <a:pt x="113538" y="52578"/>
                </a:cubicBezTo>
                <a:lnTo>
                  <a:pt x="90297" y="44863"/>
                </a:lnTo>
                <a:cubicBezTo>
                  <a:pt x="86297" y="43529"/>
                  <a:pt x="81915" y="44577"/>
                  <a:pt x="78962" y="47530"/>
                </a:cubicBezTo>
                <a:lnTo>
                  <a:pt x="47530" y="78962"/>
                </a:lnTo>
                <a:cubicBezTo>
                  <a:pt x="44577" y="81915"/>
                  <a:pt x="43529" y="86296"/>
                  <a:pt x="44863" y="90297"/>
                </a:cubicBezTo>
                <a:lnTo>
                  <a:pt x="52578" y="113538"/>
                </a:lnTo>
                <a:cubicBezTo>
                  <a:pt x="45244" y="126111"/>
                  <a:pt x="39719" y="139541"/>
                  <a:pt x="35909" y="153543"/>
                </a:cubicBezTo>
                <a:lnTo>
                  <a:pt x="13430" y="164497"/>
                </a:lnTo>
                <a:cubicBezTo>
                  <a:pt x="9620" y="166402"/>
                  <a:pt x="7144" y="170212"/>
                  <a:pt x="7144" y="174498"/>
                </a:cubicBezTo>
                <a:lnTo>
                  <a:pt x="7144" y="218884"/>
                </a:lnTo>
                <a:cubicBezTo>
                  <a:pt x="7144" y="223171"/>
                  <a:pt x="9525" y="226981"/>
                  <a:pt x="13430" y="228886"/>
                </a:cubicBezTo>
                <a:lnTo>
                  <a:pt x="35909" y="239839"/>
                </a:lnTo>
                <a:cubicBezTo>
                  <a:pt x="39624" y="253841"/>
                  <a:pt x="45244" y="267271"/>
                  <a:pt x="52578" y="279844"/>
                </a:cubicBezTo>
                <a:lnTo>
                  <a:pt x="44863" y="303085"/>
                </a:lnTo>
                <a:cubicBezTo>
                  <a:pt x="43529" y="307086"/>
                  <a:pt x="44577" y="311467"/>
                  <a:pt x="47530" y="314420"/>
                </a:cubicBezTo>
                <a:lnTo>
                  <a:pt x="78962" y="345853"/>
                </a:lnTo>
                <a:cubicBezTo>
                  <a:pt x="81915" y="348805"/>
                  <a:pt x="86297" y="349853"/>
                  <a:pt x="90297" y="348520"/>
                </a:cubicBezTo>
                <a:lnTo>
                  <a:pt x="113538" y="340805"/>
                </a:lnTo>
                <a:cubicBezTo>
                  <a:pt x="126111" y="348139"/>
                  <a:pt x="139541" y="353663"/>
                  <a:pt x="153543" y="357473"/>
                </a:cubicBezTo>
                <a:lnTo>
                  <a:pt x="164497" y="379952"/>
                </a:lnTo>
                <a:cubicBezTo>
                  <a:pt x="166402" y="383762"/>
                  <a:pt x="170212" y="386239"/>
                  <a:pt x="174498" y="386239"/>
                </a:cubicBezTo>
                <a:lnTo>
                  <a:pt x="218885" y="386239"/>
                </a:lnTo>
                <a:cubicBezTo>
                  <a:pt x="223171" y="386239"/>
                  <a:pt x="226981" y="383858"/>
                  <a:pt x="228886" y="379952"/>
                </a:cubicBezTo>
                <a:lnTo>
                  <a:pt x="239840" y="357473"/>
                </a:lnTo>
                <a:cubicBezTo>
                  <a:pt x="257175" y="352806"/>
                  <a:pt x="273368" y="345472"/>
                  <a:pt x="288417" y="335566"/>
                </a:cubicBezTo>
                <a:lnTo>
                  <a:pt x="335756" y="382905"/>
                </a:lnTo>
                <a:cubicBezTo>
                  <a:pt x="340138" y="387287"/>
                  <a:pt x="347091" y="387287"/>
                  <a:pt x="351473" y="382905"/>
                </a:cubicBezTo>
                <a:lnTo>
                  <a:pt x="382905" y="351472"/>
                </a:lnTo>
                <a:cubicBezTo>
                  <a:pt x="387287" y="347091"/>
                  <a:pt x="387287" y="340138"/>
                  <a:pt x="382905" y="335756"/>
                </a:cubicBezTo>
                <a:lnTo>
                  <a:pt x="335566" y="288417"/>
                </a:lnTo>
                <a:cubicBezTo>
                  <a:pt x="345472" y="273367"/>
                  <a:pt x="352901" y="257175"/>
                  <a:pt x="357474" y="239839"/>
                </a:cubicBezTo>
                <a:lnTo>
                  <a:pt x="379952" y="228886"/>
                </a:lnTo>
                <a:close/>
                <a:moveTo>
                  <a:pt x="343662" y="359283"/>
                </a:moveTo>
                <a:cubicBezTo>
                  <a:pt x="336709" y="352330"/>
                  <a:pt x="236506" y="252127"/>
                  <a:pt x="233077" y="248698"/>
                </a:cubicBezTo>
                <a:cubicBezTo>
                  <a:pt x="229743" y="245364"/>
                  <a:pt x="224695" y="244507"/>
                  <a:pt x="220504" y="246507"/>
                </a:cubicBezTo>
                <a:cubicBezTo>
                  <a:pt x="199263" y="256604"/>
                  <a:pt x="173927" y="252317"/>
                  <a:pt x="157544" y="235839"/>
                </a:cubicBezTo>
                <a:cubicBezTo>
                  <a:pt x="145066" y="223361"/>
                  <a:pt x="139637" y="205930"/>
                  <a:pt x="142018" y="188976"/>
                </a:cubicBezTo>
                <a:lnTo>
                  <a:pt x="157544" y="204502"/>
                </a:lnTo>
                <a:cubicBezTo>
                  <a:pt x="159639" y="206597"/>
                  <a:pt x="162497" y="207740"/>
                  <a:pt x="165354" y="207740"/>
                </a:cubicBezTo>
                <a:lnTo>
                  <a:pt x="196787" y="207740"/>
                </a:lnTo>
                <a:cubicBezTo>
                  <a:pt x="202883" y="207740"/>
                  <a:pt x="207931" y="202787"/>
                  <a:pt x="207931" y="196596"/>
                </a:cubicBezTo>
                <a:lnTo>
                  <a:pt x="207931" y="165163"/>
                </a:lnTo>
                <a:cubicBezTo>
                  <a:pt x="207931" y="162211"/>
                  <a:pt x="206788" y="159353"/>
                  <a:pt x="204692" y="157353"/>
                </a:cubicBezTo>
                <a:lnTo>
                  <a:pt x="189167" y="141827"/>
                </a:lnTo>
                <a:cubicBezTo>
                  <a:pt x="206121" y="139446"/>
                  <a:pt x="223647" y="144875"/>
                  <a:pt x="236030" y="157353"/>
                </a:cubicBezTo>
                <a:cubicBezTo>
                  <a:pt x="252508" y="173831"/>
                  <a:pt x="256794" y="199168"/>
                  <a:pt x="246698" y="220313"/>
                </a:cubicBezTo>
                <a:cubicBezTo>
                  <a:pt x="244697" y="224600"/>
                  <a:pt x="245555" y="229648"/>
                  <a:pt x="248888" y="232886"/>
                </a:cubicBezTo>
                <a:cubicBezTo>
                  <a:pt x="251746" y="235744"/>
                  <a:pt x="352044" y="336042"/>
                  <a:pt x="359474" y="343471"/>
                </a:cubicBezTo>
                <a:lnTo>
                  <a:pt x="343662" y="359283"/>
                </a:lnTo>
                <a:close/>
                <a:moveTo>
                  <a:pt x="286988" y="239744"/>
                </a:moveTo>
                <a:lnTo>
                  <a:pt x="269843" y="222599"/>
                </a:lnTo>
                <a:cubicBezTo>
                  <a:pt x="279845" y="194596"/>
                  <a:pt x="272987" y="162973"/>
                  <a:pt x="251746" y="141732"/>
                </a:cubicBezTo>
                <a:cubicBezTo>
                  <a:pt x="228695" y="118681"/>
                  <a:pt x="193167" y="112585"/>
                  <a:pt x="163544" y="126778"/>
                </a:cubicBezTo>
                <a:cubicBezTo>
                  <a:pt x="156591" y="130112"/>
                  <a:pt x="155067" y="139255"/>
                  <a:pt x="160496" y="144685"/>
                </a:cubicBezTo>
                <a:lnTo>
                  <a:pt x="185738" y="169926"/>
                </a:lnTo>
                <a:lnTo>
                  <a:pt x="185738" y="185642"/>
                </a:lnTo>
                <a:lnTo>
                  <a:pt x="170021" y="185642"/>
                </a:lnTo>
                <a:lnTo>
                  <a:pt x="144780" y="160401"/>
                </a:lnTo>
                <a:cubicBezTo>
                  <a:pt x="139351" y="154972"/>
                  <a:pt x="130207" y="156591"/>
                  <a:pt x="126873" y="163449"/>
                </a:cubicBezTo>
                <a:cubicBezTo>
                  <a:pt x="112776" y="193167"/>
                  <a:pt x="118777" y="228600"/>
                  <a:pt x="141827" y="251650"/>
                </a:cubicBezTo>
                <a:cubicBezTo>
                  <a:pt x="163068" y="272891"/>
                  <a:pt x="194691" y="279654"/>
                  <a:pt x="222695" y="269748"/>
                </a:cubicBezTo>
                <a:lnTo>
                  <a:pt x="239840" y="286893"/>
                </a:lnTo>
                <a:cubicBezTo>
                  <a:pt x="202216" y="304895"/>
                  <a:pt x="156305" y="297561"/>
                  <a:pt x="126111" y="267367"/>
                </a:cubicBezTo>
                <a:cubicBezTo>
                  <a:pt x="87154" y="228409"/>
                  <a:pt x="87154" y="165068"/>
                  <a:pt x="126111" y="126111"/>
                </a:cubicBezTo>
                <a:cubicBezTo>
                  <a:pt x="165068" y="87154"/>
                  <a:pt x="228410" y="87154"/>
                  <a:pt x="267367" y="126111"/>
                </a:cubicBezTo>
                <a:cubicBezTo>
                  <a:pt x="297561" y="156210"/>
                  <a:pt x="304895" y="202121"/>
                  <a:pt x="286988" y="239744"/>
                </a:cubicBezTo>
                <a:close/>
                <a:moveTo>
                  <a:pt x="337185" y="229552"/>
                </a:moveTo>
                <a:cubicBezTo>
                  <a:pt x="333661" y="244697"/>
                  <a:pt x="327755" y="259080"/>
                  <a:pt x="319469" y="272320"/>
                </a:cubicBezTo>
                <a:lnTo>
                  <a:pt x="303371" y="256222"/>
                </a:lnTo>
                <a:cubicBezTo>
                  <a:pt x="315373" y="234696"/>
                  <a:pt x="320612" y="209836"/>
                  <a:pt x="318326" y="185071"/>
                </a:cubicBezTo>
                <a:cubicBezTo>
                  <a:pt x="315659" y="156877"/>
                  <a:pt x="303181" y="130397"/>
                  <a:pt x="283083" y="110300"/>
                </a:cubicBezTo>
                <a:cubicBezTo>
                  <a:pt x="235458" y="62675"/>
                  <a:pt x="158020" y="62675"/>
                  <a:pt x="110395" y="110300"/>
                </a:cubicBezTo>
                <a:cubicBezTo>
                  <a:pt x="62770" y="157925"/>
                  <a:pt x="62770" y="235363"/>
                  <a:pt x="110395" y="282988"/>
                </a:cubicBezTo>
                <a:cubicBezTo>
                  <a:pt x="149352" y="321945"/>
                  <a:pt x="209074" y="329660"/>
                  <a:pt x="256318" y="303276"/>
                </a:cubicBezTo>
                <a:lnTo>
                  <a:pt x="272415" y="319373"/>
                </a:lnTo>
                <a:cubicBezTo>
                  <a:pt x="259175" y="327565"/>
                  <a:pt x="244793" y="333470"/>
                  <a:pt x="229648" y="337090"/>
                </a:cubicBezTo>
                <a:cubicBezTo>
                  <a:pt x="226409" y="337852"/>
                  <a:pt x="223647" y="340042"/>
                  <a:pt x="222218" y="343091"/>
                </a:cubicBezTo>
                <a:lnTo>
                  <a:pt x="212027" y="363950"/>
                </a:lnTo>
                <a:lnTo>
                  <a:pt x="181547" y="363950"/>
                </a:lnTo>
                <a:lnTo>
                  <a:pt x="171355" y="343091"/>
                </a:lnTo>
                <a:cubicBezTo>
                  <a:pt x="169926" y="340042"/>
                  <a:pt x="167164" y="337852"/>
                  <a:pt x="163925" y="337090"/>
                </a:cubicBezTo>
                <a:cubicBezTo>
                  <a:pt x="148685" y="333566"/>
                  <a:pt x="134208" y="327565"/>
                  <a:pt x="120872" y="319183"/>
                </a:cubicBezTo>
                <a:cubicBezTo>
                  <a:pt x="118110" y="317468"/>
                  <a:pt x="114681" y="316992"/>
                  <a:pt x="111538" y="318040"/>
                </a:cubicBezTo>
                <a:lnTo>
                  <a:pt x="90011" y="325184"/>
                </a:lnTo>
                <a:lnTo>
                  <a:pt x="68294" y="303467"/>
                </a:lnTo>
                <a:lnTo>
                  <a:pt x="75438" y="281940"/>
                </a:lnTo>
                <a:cubicBezTo>
                  <a:pt x="76486" y="278797"/>
                  <a:pt x="76105" y="275368"/>
                  <a:pt x="74295" y="272605"/>
                </a:cubicBezTo>
                <a:cubicBezTo>
                  <a:pt x="66008" y="259271"/>
                  <a:pt x="60008" y="244697"/>
                  <a:pt x="56388" y="229552"/>
                </a:cubicBezTo>
                <a:cubicBezTo>
                  <a:pt x="55626" y="226314"/>
                  <a:pt x="53435" y="223552"/>
                  <a:pt x="50387" y="222123"/>
                </a:cubicBezTo>
                <a:lnTo>
                  <a:pt x="29528" y="211931"/>
                </a:lnTo>
                <a:lnTo>
                  <a:pt x="29528" y="181451"/>
                </a:lnTo>
                <a:lnTo>
                  <a:pt x="50387" y="171259"/>
                </a:lnTo>
                <a:cubicBezTo>
                  <a:pt x="53435" y="169831"/>
                  <a:pt x="55626" y="167068"/>
                  <a:pt x="56388" y="163830"/>
                </a:cubicBezTo>
                <a:cubicBezTo>
                  <a:pt x="59912" y="148590"/>
                  <a:pt x="65913" y="134112"/>
                  <a:pt x="74295" y="120777"/>
                </a:cubicBezTo>
                <a:cubicBezTo>
                  <a:pt x="76010" y="118015"/>
                  <a:pt x="76486" y="114491"/>
                  <a:pt x="75438" y="111442"/>
                </a:cubicBezTo>
                <a:lnTo>
                  <a:pt x="68294" y="89916"/>
                </a:lnTo>
                <a:lnTo>
                  <a:pt x="90011" y="68199"/>
                </a:lnTo>
                <a:lnTo>
                  <a:pt x="111538" y="75343"/>
                </a:lnTo>
                <a:cubicBezTo>
                  <a:pt x="114681" y="76391"/>
                  <a:pt x="118110" y="76009"/>
                  <a:pt x="120872" y="74200"/>
                </a:cubicBezTo>
                <a:cubicBezTo>
                  <a:pt x="134208" y="65913"/>
                  <a:pt x="148781" y="59912"/>
                  <a:pt x="163925" y="56293"/>
                </a:cubicBezTo>
                <a:cubicBezTo>
                  <a:pt x="167164" y="55531"/>
                  <a:pt x="169926" y="53340"/>
                  <a:pt x="171355" y="50292"/>
                </a:cubicBezTo>
                <a:lnTo>
                  <a:pt x="181547" y="29432"/>
                </a:lnTo>
                <a:lnTo>
                  <a:pt x="212027" y="29432"/>
                </a:lnTo>
                <a:lnTo>
                  <a:pt x="222218" y="50292"/>
                </a:lnTo>
                <a:cubicBezTo>
                  <a:pt x="223647" y="53340"/>
                  <a:pt x="226409" y="55531"/>
                  <a:pt x="229648" y="56293"/>
                </a:cubicBezTo>
                <a:cubicBezTo>
                  <a:pt x="244888" y="59817"/>
                  <a:pt x="259366" y="65818"/>
                  <a:pt x="272701" y="74200"/>
                </a:cubicBezTo>
                <a:cubicBezTo>
                  <a:pt x="275463" y="75914"/>
                  <a:pt x="278892" y="76391"/>
                  <a:pt x="282035" y="75343"/>
                </a:cubicBezTo>
                <a:lnTo>
                  <a:pt x="303562" y="68199"/>
                </a:lnTo>
                <a:lnTo>
                  <a:pt x="325279" y="89916"/>
                </a:lnTo>
                <a:lnTo>
                  <a:pt x="318135" y="111442"/>
                </a:lnTo>
                <a:cubicBezTo>
                  <a:pt x="317087" y="114586"/>
                  <a:pt x="317468" y="118015"/>
                  <a:pt x="319278" y="120777"/>
                </a:cubicBezTo>
                <a:cubicBezTo>
                  <a:pt x="327565" y="134112"/>
                  <a:pt x="333566" y="148685"/>
                  <a:pt x="337185" y="163830"/>
                </a:cubicBezTo>
                <a:cubicBezTo>
                  <a:pt x="337947" y="167068"/>
                  <a:pt x="340138" y="169831"/>
                  <a:pt x="343186" y="171259"/>
                </a:cubicBezTo>
                <a:lnTo>
                  <a:pt x="364046" y="181451"/>
                </a:lnTo>
                <a:lnTo>
                  <a:pt x="364046" y="211931"/>
                </a:lnTo>
                <a:lnTo>
                  <a:pt x="343186" y="222123"/>
                </a:lnTo>
                <a:cubicBezTo>
                  <a:pt x="340138" y="223552"/>
                  <a:pt x="337947" y="226314"/>
                  <a:pt x="337185" y="22955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461" name="Google Shape;461;p36"/>
          <p:cNvSpPr/>
          <p:nvPr/>
        </p:nvSpPr>
        <p:spPr>
          <a:xfrm>
            <a:off x="9434384" y="3020901"/>
            <a:ext cx="487394" cy="587740"/>
          </a:xfrm>
          <a:custGeom>
            <a:rect b="b" l="l" r="r" t="t"/>
            <a:pathLst>
              <a:path extrusionOk="0" h="390525" w="323850">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7"/>
          <p:cNvSpPr txBox="1"/>
          <p:nvPr/>
        </p:nvSpPr>
        <p:spPr>
          <a:xfrm>
            <a:off x="1174954" y="4063993"/>
            <a:ext cx="2634600" cy="18159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Lorem ipsum Dolor sit amet Consectetur adipisicing elit</a:t>
            </a:r>
            <a:endParaRPr sz="16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Sed do eiusmod Tempor incididunt ut labore et dolore magna aliqua</a:t>
            </a:r>
            <a:endParaRPr sz="1600">
              <a:solidFill>
                <a:schemeClr val="dk1"/>
              </a:solidFill>
              <a:latin typeface="Montserrat Light"/>
              <a:ea typeface="Montserrat Light"/>
              <a:cs typeface="Montserrat Light"/>
              <a:sym typeface="Montserrat Light"/>
            </a:endParaRPr>
          </a:p>
        </p:txBody>
      </p:sp>
      <p:sp>
        <p:nvSpPr>
          <p:cNvPr id="467" name="Google Shape;467;p37"/>
          <p:cNvSpPr txBox="1"/>
          <p:nvPr/>
        </p:nvSpPr>
        <p:spPr>
          <a:xfrm>
            <a:off x="5119360" y="4063993"/>
            <a:ext cx="2634600" cy="18159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Lorem ipsum Dolor sit amet Consectetur adipisicing elit</a:t>
            </a:r>
            <a:endParaRPr sz="16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Sed do eiusmod Tempor incididunt ut labore et dolore magna aliqua</a:t>
            </a:r>
            <a:endParaRPr sz="1600">
              <a:solidFill>
                <a:schemeClr val="dk1"/>
              </a:solidFill>
              <a:latin typeface="Montserrat Light"/>
              <a:ea typeface="Montserrat Light"/>
              <a:cs typeface="Montserrat Light"/>
              <a:sym typeface="Montserrat Light"/>
            </a:endParaRPr>
          </a:p>
        </p:txBody>
      </p:sp>
      <p:sp>
        <p:nvSpPr>
          <p:cNvPr id="468" name="Google Shape;468;p37"/>
          <p:cNvSpPr txBox="1"/>
          <p:nvPr/>
        </p:nvSpPr>
        <p:spPr>
          <a:xfrm>
            <a:off x="9063765" y="4063993"/>
            <a:ext cx="2607600" cy="18159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Lorem ipsum Dolor sit amet Consectetur adipisicing elit</a:t>
            </a:r>
            <a:endParaRPr sz="16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Montserrat Light"/>
                <a:ea typeface="Montserrat Light"/>
                <a:cs typeface="Montserrat Light"/>
                <a:sym typeface="Montserrat Light"/>
              </a:rPr>
              <a:t>Sed do eiusmod Tempor incididunt ut labore et dolore magna aliqua</a:t>
            </a:r>
            <a:endParaRPr sz="1600">
              <a:solidFill>
                <a:schemeClr val="dk1"/>
              </a:solidFill>
              <a:latin typeface="Montserrat Light"/>
              <a:ea typeface="Montserrat Light"/>
              <a:cs typeface="Montserrat Light"/>
              <a:sym typeface="Montserrat Light"/>
            </a:endParaRPr>
          </a:p>
        </p:txBody>
      </p:sp>
      <p:sp>
        <p:nvSpPr>
          <p:cNvPr id="469" name="Google Shape;469;p37"/>
          <p:cNvSpPr/>
          <p:nvPr/>
        </p:nvSpPr>
        <p:spPr>
          <a:xfrm>
            <a:off x="4460552" y="4063993"/>
            <a:ext cx="570000" cy="5700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02</a:t>
            </a:r>
            <a:endParaRPr sz="2400">
              <a:solidFill>
                <a:schemeClr val="dk1"/>
              </a:solidFill>
              <a:latin typeface="DM Serif Display"/>
              <a:ea typeface="DM Serif Display"/>
              <a:cs typeface="DM Serif Display"/>
              <a:sym typeface="DM Serif Display"/>
            </a:endParaRPr>
          </a:p>
        </p:txBody>
      </p:sp>
      <p:sp>
        <p:nvSpPr>
          <p:cNvPr id="470" name="Google Shape;470;p37"/>
          <p:cNvSpPr/>
          <p:nvPr/>
        </p:nvSpPr>
        <p:spPr>
          <a:xfrm>
            <a:off x="8404957" y="4063993"/>
            <a:ext cx="570000" cy="5700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03</a:t>
            </a:r>
            <a:endParaRPr sz="2400">
              <a:solidFill>
                <a:schemeClr val="dk1"/>
              </a:solidFill>
              <a:latin typeface="DM Serif Display"/>
              <a:ea typeface="DM Serif Display"/>
              <a:cs typeface="DM Serif Display"/>
              <a:sym typeface="DM Serif Display"/>
            </a:endParaRPr>
          </a:p>
        </p:txBody>
      </p:sp>
      <p:sp>
        <p:nvSpPr>
          <p:cNvPr id="471" name="Google Shape;471;p37"/>
          <p:cNvSpPr/>
          <p:nvPr/>
        </p:nvSpPr>
        <p:spPr>
          <a:xfrm>
            <a:off x="516146" y="4063993"/>
            <a:ext cx="570000" cy="570000"/>
          </a:xfrm>
          <a:prstGeom prst="rect">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01</a:t>
            </a:r>
            <a:endParaRPr sz="2400">
              <a:solidFill>
                <a:schemeClr val="dk1"/>
              </a:solidFill>
              <a:latin typeface="DM Serif Display"/>
              <a:ea typeface="DM Serif Display"/>
              <a:cs typeface="DM Serif Display"/>
              <a:sym typeface="DM Serif Display"/>
            </a:endParaRPr>
          </a:p>
        </p:txBody>
      </p:sp>
      <p:sp>
        <p:nvSpPr>
          <p:cNvPr id="472" name="Google Shape;472;p37"/>
          <p:cNvSpPr/>
          <p:nvPr>
            <p:ph idx="2" type="pic"/>
          </p:nvPr>
        </p:nvSpPr>
        <p:spPr>
          <a:xfrm>
            <a:off x="0" y="1"/>
            <a:ext cx="12192000" cy="3424200"/>
          </a:xfrm>
          <a:prstGeom prst="rect">
            <a:avLst/>
          </a:prstGeom>
          <a:solidFill>
            <a:srgbClr val="F2F2F2"/>
          </a:solid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nvSpPr>
        <p:spPr>
          <a:xfrm>
            <a:off x="3175000" y="3443370"/>
            <a:ext cx="58419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DM Serif Display"/>
                <a:ea typeface="DM Serif Display"/>
                <a:cs typeface="DM Serif Display"/>
                <a:sym typeface="DM Serif Display"/>
              </a:rPr>
              <a:t>Break Section</a:t>
            </a:r>
            <a:endParaRPr sz="4000">
              <a:solidFill>
                <a:schemeClr val="dk1"/>
              </a:solidFill>
              <a:latin typeface="DM Serif Display"/>
              <a:ea typeface="DM Serif Display"/>
              <a:cs typeface="DM Serif Display"/>
              <a:sym typeface="DM Serif Display"/>
            </a:endParaRPr>
          </a:p>
        </p:txBody>
      </p:sp>
      <p:sp>
        <p:nvSpPr>
          <p:cNvPr id="478" name="Google Shape;478;p38"/>
          <p:cNvSpPr txBox="1"/>
          <p:nvPr/>
        </p:nvSpPr>
        <p:spPr>
          <a:xfrm>
            <a:off x="3242935" y="4151256"/>
            <a:ext cx="5757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Montserrat Light"/>
                <a:ea typeface="Montserrat Light"/>
                <a:cs typeface="Montserrat Light"/>
                <a:sym typeface="Montserrat Light"/>
              </a:rPr>
              <a:t>01:00pm ~ 01:30pm</a:t>
            </a:r>
            <a:endParaRPr sz="2000">
              <a:solidFill>
                <a:schemeClr val="dk1"/>
              </a:solidFill>
              <a:latin typeface="Montserrat Light"/>
              <a:ea typeface="Montserrat Light"/>
              <a:cs typeface="Montserrat Light"/>
              <a:sym typeface="Montserrat Light"/>
            </a:endParaRPr>
          </a:p>
        </p:txBody>
      </p:sp>
      <p:grpSp>
        <p:nvGrpSpPr>
          <p:cNvPr id="479" name="Google Shape;479;p38"/>
          <p:cNvGrpSpPr/>
          <p:nvPr/>
        </p:nvGrpSpPr>
        <p:grpSpPr>
          <a:xfrm>
            <a:off x="5582566" y="2154476"/>
            <a:ext cx="1027397" cy="1170091"/>
            <a:chOff x="6830083" y="5571172"/>
            <a:chExt cx="342900" cy="390525"/>
          </a:xfrm>
        </p:grpSpPr>
        <p:sp>
          <p:nvSpPr>
            <p:cNvPr id="480" name="Google Shape;480;p38"/>
            <p:cNvSpPr/>
            <p:nvPr/>
          </p:nvSpPr>
          <p:spPr>
            <a:xfrm>
              <a:off x="6830083" y="5571172"/>
              <a:ext cx="342900" cy="390525"/>
            </a:xfrm>
            <a:custGeom>
              <a:rect b="b" l="l" r="r" t="t"/>
              <a:pathLst>
                <a:path extrusionOk="0" h="390525" w="34290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81" name="Google Shape;481;p38"/>
            <p:cNvSpPr/>
            <p:nvPr/>
          </p:nvSpPr>
          <p:spPr>
            <a:xfrm>
              <a:off x="6986102" y="5727308"/>
              <a:ext cx="76200" cy="76200"/>
            </a:xfrm>
            <a:custGeom>
              <a:rect b="b" l="l" r="r" t="t"/>
              <a:pathLst>
                <a:path extrusionOk="0" h="76200" w="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pSp>
        <p:nvGrpSpPr>
          <p:cNvPr id="486" name="Google Shape;486;p39"/>
          <p:cNvGrpSpPr/>
          <p:nvPr/>
        </p:nvGrpSpPr>
        <p:grpSpPr>
          <a:xfrm>
            <a:off x="452265" y="1048017"/>
            <a:ext cx="11064060" cy="5464592"/>
            <a:chOff x="1311073" y="1527797"/>
            <a:chExt cx="9551981" cy="4717769"/>
          </a:xfrm>
        </p:grpSpPr>
        <p:sp>
          <p:nvSpPr>
            <p:cNvPr id="487" name="Google Shape;487;p39"/>
            <p:cNvSpPr/>
            <p:nvPr/>
          </p:nvSpPr>
          <p:spPr>
            <a:xfrm>
              <a:off x="6110077" y="5031784"/>
              <a:ext cx="340375" cy="327769"/>
            </a:xfrm>
            <a:custGeom>
              <a:rect b="b" l="l" r="r" t="t"/>
              <a:pathLst>
                <a:path extrusionOk="0" h="327769" w="340375">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88" name="Google Shape;488;p39"/>
            <p:cNvSpPr/>
            <p:nvPr/>
          </p:nvSpPr>
          <p:spPr>
            <a:xfrm>
              <a:off x="6446870" y="4994343"/>
              <a:ext cx="201704" cy="189097"/>
            </a:xfrm>
            <a:custGeom>
              <a:rect b="b" l="l" r="r" t="t"/>
              <a:pathLst>
                <a:path extrusionOk="0" h="189097" w="201704">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89" name="Google Shape;489;p39"/>
            <p:cNvSpPr/>
            <p:nvPr/>
          </p:nvSpPr>
          <p:spPr>
            <a:xfrm>
              <a:off x="6314376" y="5053720"/>
              <a:ext cx="239523" cy="252130"/>
            </a:xfrm>
            <a:custGeom>
              <a:rect b="b" l="l" r="r" t="t"/>
              <a:pathLst>
                <a:path extrusionOk="0" h="252130" w="239523">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0" name="Google Shape;490;p39"/>
            <p:cNvSpPr/>
            <p:nvPr/>
          </p:nvSpPr>
          <p:spPr>
            <a:xfrm>
              <a:off x="6593358" y="5274964"/>
              <a:ext cx="37819" cy="37819"/>
            </a:xfrm>
            <a:custGeom>
              <a:rect b="b" l="l" r="r" t="t"/>
              <a:pathLst>
                <a:path extrusionOk="0" h="37819" w="37819">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1" name="Google Shape;491;p39"/>
            <p:cNvSpPr/>
            <p:nvPr/>
          </p:nvSpPr>
          <p:spPr>
            <a:xfrm>
              <a:off x="6497296" y="5355017"/>
              <a:ext cx="63032" cy="63032"/>
            </a:xfrm>
            <a:custGeom>
              <a:rect b="b" l="l" r="r" t="t"/>
              <a:pathLst>
                <a:path extrusionOk="0" h="63032" w="63032">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2" name="Google Shape;492;p39"/>
            <p:cNvSpPr/>
            <p:nvPr/>
          </p:nvSpPr>
          <p:spPr>
            <a:xfrm>
              <a:off x="6223105" y="5169195"/>
              <a:ext cx="428621" cy="365588"/>
            </a:xfrm>
            <a:custGeom>
              <a:rect b="b" l="l" r="r" t="t"/>
              <a:pathLst>
                <a:path extrusionOk="0" h="365588" w="428621">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3" name="Google Shape;493;p39"/>
            <p:cNvSpPr/>
            <p:nvPr/>
          </p:nvSpPr>
          <p:spPr>
            <a:xfrm>
              <a:off x="6110277" y="4729354"/>
              <a:ext cx="302556" cy="327769"/>
            </a:xfrm>
            <a:custGeom>
              <a:rect b="b" l="l" r="r" t="t"/>
              <a:pathLst>
                <a:path extrusionOk="0" h="327769" w="302556">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4" name="Google Shape;494;p39"/>
            <p:cNvSpPr/>
            <p:nvPr/>
          </p:nvSpPr>
          <p:spPr>
            <a:xfrm>
              <a:off x="6366063" y="4791000"/>
              <a:ext cx="302556" cy="264736"/>
            </a:xfrm>
            <a:custGeom>
              <a:rect b="b" l="l" r="r" t="t"/>
              <a:pathLst>
                <a:path extrusionOk="0" h="264736" w="302556">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5" name="Google Shape;495;p39"/>
            <p:cNvSpPr/>
            <p:nvPr/>
          </p:nvSpPr>
          <p:spPr>
            <a:xfrm>
              <a:off x="6547470" y="4600264"/>
              <a:ext cx="50426" cy="37819"/>
            </a:xfrm>
            <a:custGeom>
              <a:rect b="b" l="l" r="r" t="t"/>
              <a:pathLst>
                <a:path extrusionOk="0" h="37819" w="50426">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6" name="Google Shape;496;p39"/>
            <p:cNvSpPr/>
            <p:nvPr/>
          </p:nvSpPr>
          <p:spPr>
            <a:xfrm>
              <a:off x="6867297" y="4247380"/>
              <a:ext cx="277343" cy="365588"/>
            </a:xfrm>
            <a:custGeom>
              <a:rect b="b" l="l" r="r" t="t"/>
              <a:pathLst>
                <a:path extrusionOk="0" h="365588" w="277343">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7" name="Google Shape;497;p39"/>
            <p:cNvSpPr/>
            <p:nvPr/>
          </p:nvSpPr>
          <p:spPr>
            <a:xfrm>
              <a:off x="5449444" y="3570513"/>
              <a:ext cx="315162" cy="252130"/>
            </a:xfrm>
            <a:custGeom>
              <a:rect b="b" l="l" r="r" t="t"/>
              <a:pathLst>
                <a:path extrusionOk="0" h="252130" w="315162">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8" name="Google Shape;498;p39"/>
            <p:cNvSpPr/>
            <p:nvPr/>
          </p:nvSpPr>
          <p:spPr>
            <a:xfrm>
              <a:off x="5997339" y="3526158"/>
              <a:ext cx="113458" cy="214310"/>
            </a:xfrm>
            <a:custGeom>
              <a:rect b="b" l="l" r="r" t="t"/>
              <a:pathLst>
                <a:path extrusionOk="0" h="214310" w="113458">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499" name="Google Shape;499;p39"/>
            <p:cNvSpPr/>
            <p:nvPr/>
          </p:nvSpPr>
          <p:spPr>
            <a:xfrm>
              <a:off x="5566553" y="3530716"/>
              <a:ext cx="554686" cy="529473"/>
            </a:xfrm>
            <a:custGeom>
              <a:rect b="b" l="l" r="r" t="t"/>
              <a:pathLst>
                <a:path extrusionOk="0" h="529473" w="554686">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0" name="Google Shape;500;p39"/>
            <p:cNvSpPr/>
            <p:nvPr/>
          </p:nvSpPr>
          <p:spPr>
            <a:xfrm>
              <a:off x="6051101" y="3653894"/>
              <a:ext cx="403408" cy="390801"/>
            </a:xfrm>
            <a:custGeom>
              <a:rect b="b" l="l" r="r" t="t"/>
              <a:pathLst>
                <a:path extrusionOk="0" h="390801" w="403408">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1" name="Google Shape;501;p39"/>
            <p:cNvSpPr/>
            <p:nvPr/>
          </p:nvSpPr>
          <p:spPr>
            <a:xfrm>
              <a:off x="5354643" y="4198601"/>
              <a:ext cx="75639" cy="25213"/>
            </a:xfrm>
            <a:custGeom>
              <a:rect b="b" l="l" r="r" t="t"/>
              <a:pathLst>
                <a:path extrusionOk="0" h="25213" w="75639">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2" name="Google Shape;502;p39"/>
            <p:cNvSpPr/>
            <p:nvPr/>
          </p:nvSpPr>
          <p:spPr>
            <a:xfrm>
              <a:off x="5343734" y="4124833"/>
              <a:ext cx="151278" cy="113458"/>
            </a:xfrm>
            <a:custGeom>
              <a:rect b="b" l="l" r="r" t="t"/>
              <a:pathLst>
                <a:path extrusionOk="0" h="113458" w="151278">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3" name="Google Shape;503;p39"/>
            <p:cNvSpPr/>
            <p:nvPr/>
          </p:nvSpPr>
          <p:spPr>
            <a:xfrm>
              <a:off x="5360316" y="4231354"/>
              <a:ext cx="75639" cy="37819"/>
            </a:xfrm>
            <a:custGeom>
              <a:rect b="b" l="l" r="r" t="t"/>
              <a:pathLst>
                <a:path extrusionOk="0" h="37819" w="75639">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4" name="Google Shape;504;p39"/>
            <p:cNvSpPr/>
            <p:nvPr/>
          </p:nvSpPr>
          <p:spPr>
            <a:xfrm>
              <a:off x="6181125" y="4273038"/>
              <a:ext cx="327769" cy="226917"/>
            </a:xfrm>
            <a:custGeom>
              <a:rect b="b" l="l" r="r" t="t"/>
              <a:pathLst>
                <a:path extrusionOk="0" h="226917" w="327769">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5" name="Google Shape;505;p39"/>
            <p:cNvSpPr/>
            <p:nvPr/>
          </p:nvSpPr>
          <p:spPr>
            <a:xfrm>
              <a:off x="5872374" y="4199406"/>
              <a:ext cx="315162" cy="252130"/>
            </a:xfrm>
            <a:custGeom>
              <a:rect b="b" l="l" r="r" t="t"/>
              <a:pathLst>
                <a:path extrusionOk="0" h="252130" w="315162">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6" name="Google Shape;506;p39"/>
            <p:cNvSpPr/>
            <p:nvPr/>
          </p:nvSpPr>
          <p:spPr>
            <a:xfrm>
              <a:off x="5819949" y="4238303"/>
              <a:ext cx="75639" cy="163884"/>
            </a:xfrm>
            <a:custGeom>
              <a:rect b="b" l="l" r="r" t="t"/>
              <a:pathLst>
                <a:path extrusionOk="0" h="163884" w="75639">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7" name="Google Shape;507;p39"/>
            <p:cNvSpPr/>
            <p:nvPr/>
          </p:nvSpPr>
          <p:spPr>
            <a:xfrm>
              <a:off x="5796627" y="4273218"/>
              <a:ext cx="50426" cy="138671"/>
            </a:xfrm>
            <a:custGeom>
              <a:rect b="b" l="l" r="r" t="t"/>
              <a:pathLst>
                <a:path extrusionOk="0" h="138671" w="50426">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8" name="Google Shape;508;p39"/>
            <p:cNvSpPr/>
            <p:nvPr/>
          </p:nvSpPr>
          <p:spPr>
            <a:xfrm>
              <a:off x="6027452" y="4219169"/>
              <a:ext cx="189097" cy="302556"/>
            </a:xfrm>
            <a:custGeom>
              <a:rect b="b" l="l" r="r" t="t"/>
              <a:pathLst>
                <a:path extrusionOk="0" h="302556" w="189097">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09" name="Google Shape;509;p39"/>
            <p:cNvSpPr/>
            <p:nvPr/>
          </p:nvSpPr>
          <p:spPr>
            <a:xfrm>
              <a:off x="5570968" y="4286345"/>
              <a:ext cx="163884" cy="163884"/>
            </a:xfrm>
            <a:custGeom>
              <a:rect b="b" l="l" r="r" t="t"/>
              <a:pathLst>
                <a:path extrusionOk="0" h="163884" w="163884">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0" name="Google Shape;510;p39"/>
            <p:cNvSpPr/>
            <p:nvPr/>
          </p:nvSpPr>
          <p:spPr>
            <a:xfrm>
              <a:off x="5713024" y="4273755"/>
              <a:ext cx="113458" cy="163884"/>
            </a:xfrm>
            <a:custGeom>
              <a:rect b="b" l="l" r="r" t="t"/>
              <a:pathLst>
                <a:path extrusionOk="0" h="163884" w="113458">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1" name="Google Shape;511;p39"/>
            <p:cNvSpPr/>
            <p:nvPr/>
          </p:nvSpPr>
          <p:spPr>
            <a:xfrm>
              <a:off x="5396119" y="4230893"/>
              <a:ext cx="201704" cy="151278"/>
            </a:xfrm>
            <a:custGeom>
              <a:rect b="b" l="l" r="r" t="t"/>
              <a:pathLst>
                <a:path extrusionOk="0" h="151278" w="201704">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2" name="Google Shape;512;p39"/>
            <p:cNvSpPr/>
            <p:nvPr/>
          </p:nvSpPr>
          <p:spPr>
            <a:xfrm>
              <a:off x="5490793" y="4345234"/>
              <a:ext cx="113458" cy="100852"/>
            </a:xfrm>
            <a:custGeom>
              <a:rect b="b" l="l" r="r" t="t"/>
              <a:pathLst>
                <a:path extrusionOk="0" h="100852" w="113458">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3" name="Google Shape;513;p39"/>
            <p:cNvSpPr/>
            <p:nvPr/>
          </p:nvSpPr>
          <p:spPr>
            <a:xfrm>
              <a:off x="5444780" y="4304515"/>
              <a:ext cx="75639" cy="88245"/>
            </a:xfrm>
            <a:custGeom>
              <a:rect b="b" l="l" r="r" t="t"/>
              <a:pathLst>
                <a:path extrusionOk="0" h="88245" w="75639">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4" name="Google Shape;514;p39"/>
            <p:cNvSpPr/>
            <p:nvPr/>
          </p:nvSpPr>
          <p:spPr>
            <a:xfrm>
              <a:off x="5345188" y="3812610"/>
              <a:ext cx="226917" cy="176491"/>
            </a:xfrm>
            <a:custGeom>
              <a:rect b="b" l="l" r="r" t="t"/>
              <a:pathLst>
                <a:path extrusionOk="0" h="176491" w="226917">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5" name="Google Shape;515;p39"/>
            <p:cNvSpPr/>
            <p:nvPr/>
          </p:nvSpPr>
          <p:spPr>
            <a:xfrm>
              <a:off x="5344914" y="3822695"/>
              <a:ext cx="315162" cy="352982"/>
            </a:xfrm>
            <a:custGeom>
              <a:rect b="b" l="l" r="r" t="t"/>
              <a:pathLst>
                <a:path extrusionOk="0" h="352982" w="315162">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6" name="Google Shape;516;p39"/>
            <p:cNvSpPr/>
            <p:nvPr/>
          </p:nvSpPr>
          <p:spPr>
            <a:xfrm>
              <a:off x="5469236" y="3889005"/>
              <a:ext cx="441227" cy="416014"/>
            </a:xfrm>
            <a:custGeom>
              <a:rect b="b" l="l" r="r" t="t"/>
              <a:pathLst>
                <a:path extrusionOk="0" h="416014" w="441227">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7" name="Google Shape;517;p39"/>
            <p:cNvSpPr/>
            <p:nvPr/>
          </p:nvSpPr>
          <p:spPr>
            <a:xfrm>
              <a:off x="5651148" y="4166064"/>
              <a:ext cx="214310" cy="151278"/>
            </a:xfrm>
            <a:custGeom>
              <a:rect b="b" l="l" r="r" t="t"/>
              <a:pathLst>
                <a:path extrusionOk="0" h="151278" w="214310">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8" name="Google Shape;518;p39"/>
            <p:cNvSpPr/>
            <p:nvPr/>
          </p:nvSpPr>
          <p:spPr>
            <a:xfrm>
              <a:off x="5804202" y="3931993"/>
              <a:ext cx="403408" cy="315162"/>
            </a:xfrm>
            <a:custGeom>
              <a:rect b="b" l="l" r="r" t="t"/>
              <a:pathLst>
                <a:path extrusionOk="0" h="315162" w="403408">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19" name="Google Shape;519;p39"/>
            <p:cNvSpPr/>
            <p:nvPr/>
          </p:nvSpPr>
          <p:spPr>
            <a:xfrm>
              <a:off x="6157299" y="3932119"/>
              <a:ext cx="264736" cy="441227"/>
            </a:xfrm>
            <a:custGeom>
              <a:rect b="b" l="l" r="r" t="t"/>
              <a:pathLst>
                <a:path extrusionOk="0" h="441227" w="264736">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0" name="Google Shape;520;p39"/>
            <p:cNvSpPr/>
            <p:nvPr/>
          </p:nvSpPr>
          <p:spPr>
            <a:xfrm>
              <a:off x="6443103" y="3687931"/>
              <a:ext cx="277343" cy="289949"/>
            </a:xfrm>
            <a:custGeom>
              <a:rect b="b" l="l" r="r" t="t"/>
              <a:pathLst>
                <a:path extrusionOk="0" h="289949" w="277343">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1" name="Google Shape;521;p39"/>
            <p:cNvSpPr/>
            <p:nvPr/>
          </p:nvSpPr>
          <p:spPr>
            <a:xfrm>
              <a:off x="6035100" y="4509875"/>
              <a:ext cx="138671" cy="163884"/>
            </a:xfrm>
            <a:custGeom>
              <a:rect b="b" l="l" r="r" t="t"/>
              <a:pathLst>
                <a:path extrusionOk="0" h="163884" w="138671">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2" name="Google Shape;522;p39"/>
            <p:cNvSpPr/>
            <p:nvPr/>
          </p:nvSpPr>
          <p:spPr>
            <a:xfrm>
              <a:off x="6049289" y="4511136"/>
              <a:ext cx="50426" cy="37819"/>
            </a:xfrm>
            <a:custGeom>
              <a:rect b="b" l="l" r="r" t="t"/>
              <a:pathLst>
                <a:path extrusionOk="0" h="37819" w="50426">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3" name="Google Shape;523;p39"/>
            <p:cNvSpPr/>
            <p:nvPr/>
          </p:nvSpPr>
          <p:spPr>
            <a:xfrm>
              <a:off x="6094266" y="4472182"/>
              <a:ext cx="189097" cy="226917"/>
            </a:xfrm>
            <a:custGeom>
              <a:rect b="b" l="l" r="r" t="t"/>
              <a:pathLst>
                <a:path extrusionOk="0" h="226917" w="189097">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4" name="Google Shape;524;p39"/>
            <p:cNvSpPr/>
            <p:nvPr/>
          </p:nvSpPr>
          <p:spPr>
            <a:xfrm>
              <a:off x="6368825" y="3936405"/>
              <a:ext cx="428621" cy="542079"/>
            </a:xfrm>
            <a:custGeom>
              <a:rect b="b" l="l" r="r" t="t"/>
              <a:pathLst>
                <a:path extrusionOk="0" h="542079" w="428621">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5" name="Google Shape;525;p39"/>
            <p:cNvSpPr/>
            <p:nvPr/>
          </p:nvSpPr>
          <p:spPr>
            <a:xfrm>
              <a:off x="6888834" y="4229381"/>
              <a:ext cx="50426" cy="50426"/>
            </a:xfrm>
            <a:custGeom>
              <a:rect b="b" l="l" r="r" t="t"/>
              <a:pathLst>
                <a:path extrusionOk="0" h="50426" w="50426">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6" name="Google Shape;526;p39"/>
            <p:cNvSpPr/>
            <p:nvPr/>
          </p:nvSpPr>
          <p:spPr>
            <a:xfrm>
              <a:off x="6748733" y="4083775"/>
              <a:ext cx="176491" cy="151278"/>
            </a:xfrm>
            <a:custGeom>
              <a:rect b="b" l="l" r="r" t="t"/>
              <a:pathLst>
                <a:path extrusionOk="0" h="151278" w="176491">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7" name="Google Shape;527;p39"/>
            <p:cNvSpPr/>
            <p:nvPr/>
          </p:nvSpPr>
          <p:spPr>
            <a:xfrm>
              <a:off x="6655995" y="4171121"/>
              <a:ext cx="390801" cy="302556"/>
            </a:xfrm>
            <a:custGeom>
              <a:rect b="b" l="l" r="r" t="t"/>
              <a:pathLst>
                <a:path extrusionOk="0" h="302556" w="390801">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8" name="Google Shape;528;p39"/>
            <p:cNvSpPr/>
            <p:nvPr/>
          </p:nvSpPr>
          <p:spPr>
            <a:xfrm>
              <a:off x="6716145" y="3601166"/>
              <a:ext cx="37819" cy="50426"/>
            </a:xfrm>
            <a:custGeom>
              <a:rect b="b" l="l" r="r" t="t"/>
              <a:pathLst>
                <a:path extrusionOk="0" h="50426" w="37819">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29" name="Google Shape;529;p39"/>
            <p:cNvSpPr/>
            <p:nvPr/>
          </p:nvSpPr>
          <p:spPr>
            <a:xfrm>
              <a:off x="6728626" y="3526694"/>
              <a:ext cx="176491" cy="138671"/>
            </a:xfrm>
            <a:custGeom>
              <a:rect b="b" l="l" r="r" t="t"/>
              <a:pathLst>
                <a:path extrusionOk="0" h="138671" w="176491">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0" name="Google Shape;530;p39"/>
            <p:cNvSpPr/>
            <p:nvPr/>
          </p:nvSpPr>
          <p:spPr>
            <a:xfrm>
              <a:off x="9121858" y="3494295"/>
              <a:ext cx="88245" cy="126065"/>
            </a:xfrm>
            <a:custGeom>
              <a:rect b="b" l="l" r="r" t="t"/>
              <a:pathLst>
                <a:path extrusionOk="0" h="126065" w="88245">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1" name="Google Shape;531;p39"/>
            <p:cNvSpPr/>
            <p:nvPr/>
          </p:nvSpPr>
          <p:spPr>
            <a:xfrm>
              <a:off x="8125687" y="3856368"/>
              <a:ext cx="113458" cy="151278"/>
            </a:xfrm>
            <a:custGeom>
              <a:rect b="b" l="l" r="r" t="t"/>
              <a:pathLst>
                <a:path extrusionOk="0" h="151278" w="113458">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2" name="Google Shape;532;p39"/>
            <p:cNvSpPr/>
            <p:nvPr/>
          </p:nvSpPr>
          <p:spPr>
            <a:xfrm>
              <a:off x="7609568" y="3582919"/>
              <a:ext cx="731177" cy="768996"/>
            </a:xfrm>
            <a:custGeom>
              <a:rect b="b" l="l" r="r" t="t"/>
              <a:pathLst>
                <a:path extrusionOk="0" h="768996" w="731177">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3" name="Google Shape;533;p39"/>
            <p:cNvSpPr/>
            <p:nvPr/>
          </p:nvSpPr>
          <p:spPr>
            <a:xfrm>
              <a:off x="8120384" y="3040377"/>
              <a:ext cx="832029" cy="352982"/>
            </a:xfrm>
            <a:custGeom>
              <a:rect b="b" l="l" r="r" t="t"/>
              <a:pathLst>
                <a:path extrusionOk="0" h="352982" w="832029">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4" name="Google Shape;534;p39"/>
            <p:cNvSpPr/>
            <p:nvPr/>
          </p:nvSpPr>
          <p:spPr>
            <a:xfrm>
              <a:off x="6713750" y="3667711"/>
              <a:ext cx="12606" cy="37819"/>
            </a:xfrm>
            <a:custGeom>
              <a:rect b="b" l="l" r="r" t="t"/>
              <a:pathLst>
                <a:path extrusionOk="0" h="37819" w="12606">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5" name="Google Shape;535;p39"/>
            <p:cNvSpPr/>
            <p:nvPr/>
          </p:nvSpPr>
          <p:spPr>
            <a:xfrm>
              <a:off x="6690806" y="3644565"/>
              <a:ext cx="37819" cy="113458"/>
            </a:xfrm>
            <a:custGeom>
              <a:rect b="b" l="l" r="r" t="t"/>
              <a:pathLst>
                <a:path extrusionOk="0" h="113458" w="37819">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6" name="Google Shape;536;p39"/>
            <p:cNvSpPr/>
            <p:nvPr/>
          </p:nvSpPr>
          <p:spPr>
            <a:xfrm>
              <a:off x="6711481" y="3642800"/>
              <a:ext cx="113458" cy="126065"/>
            </a:xfrm>
            <a:custGeom>
              <a:rect b="b" l="l" r="r" t="t"/>
              <a:pathLst>
                <a:path extrusionOk="0" h="126065" w="113458">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7" name="Google Shape;537;p39"/>
            <p:cNvSpPr/>
            <p:nvPr/>
          </p:nvSpPr>
          <p:spPr>
            <a:xfrm>
              <a:off x="7639010" y="3341606"/>
              <a:ext cx="289949" cy="126065"/>
            </a:xfrm>
            <a:custGeom>
              <a:rect b="b" l="l" r="r" t="t"/>
              <a:pathLst>
                <a:path extrusionOk="0" h="126065" w="289949">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8" name="Google Shape;538;p39"/>
            <p:cNvSpPr/>
            <p:nvPr/>
          </p:nvSpPr>
          <p:spPr>
            <a:xfrm>
              <a:off x="6843471" y="3325702"/>
              <a:ext cx="176491" cy="75639"/>
            </a:xfrm>
            <a:custGeom>
              <a:rect b="b" l="l" r="r" t="t"/>
              <a:pathLst>
                <a:path extrusionOk="0" h="75639" w="176491">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39" name="Google Shape;539;p39"/>
            <p:cNvSpPr/>
            <p:nvPr/>
          </p:nvSpPr>
          <p:spPr>
            <a:xfrm>
              <a:off x="6479395" y="3374407"/>
              <a:ext cx="491653" cy="189097"/>
            </a:xfrm>
            <a:custGeom>
              <a:rect b="b" l="l" r="r" t="t"/>
              <a:pathLst>
                <a:path extrusionOk="0" h="189097" w="491653">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0" name="Google Shape;540;p39"/>
            <p:cNvSpPr/>
            <p:nvPr/>
          </p:nvSpPr>
          <p:spPr>
            <a:xfrm>
              <a:off x="7868506" y="3571175"/>
              <a:ext cx="63032" cy="50426"/>
            </a:xfrm>
            <a:custGeom>
              <a:rect b="b" l="l" r="r" t="t"/>
              <a:pathLst>
                <a:path extrusionOk="0" h="50426" w="63032">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1" name="Google Shape;541;p39"/>
            <p:cNvSpPr/>
            <p:nvPr/>
          </p:nvSpPr>
          <p:spPr>
            <a:xfrm>
              <a:off x="9066754" y="3349951"/>
              <a:ext cx="176491" cy="163884"/>
            </a:xfrm>
            <a:custGeom>
              <a:rect b="b" l="l" r="r" t="t"/>
              <a:pathLst>
                <a:path extrusionOk="0" h="163884" w="176491">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2" name="Google Shape;542;p39"/>
            <p:cNvSpPr/>
            <p:nvPr/>
          </p:nvSpPr>
          <p:spPr>
            <a:xfrm>
              <a:off x="7924479" y="3738742"/>
              <a:ext cx="201704" cy="113458"/>
            </a:xfrm>
            <a:custGeom>
              <a:rect b="b" l="l" r="r" t="t"/>
              <a:pathLst>
                <a:path extrusionOk="0" h="113458" w="201704">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3" name="Google Shape;543;p39"/>
            <p:cNvSpPr/>
            <p:nvPr/>
          </p:nvSpPr>
          <p:spPr>
            <a:xfrm>
              <a:off x="8219723" y="3793324"/>
              <a:ext cx="226917" cy="491653"/>
            </a:xfrm>
            <a:custGeom>
              <a:rect b="b" l="l" r="r" t="t"/>
              <a:pathLst>
                <a:path extrusionOk="0" h="491653" w="226917">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4" name="Google Shape;544;p39"/>
            <p:cNvSpPr/>
            <p:nvPr/>
          </p:nvSpPr>
          <p:spPr>
            <a:xfrm>
              <a:off x="8142697" y="3800881"/>
              <a:ext cx="75639" cy="37819"/>
            </a:xfrm>
            <a:custGeom>
              <a:rect b="b" l="l" r="r" t="t"/>
              <a:pathLst>
                <a:path extrusionOk="0" h="37819" w="75639">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5" name="Google Shape;545;p39"/>
            <p:cNvSpPr/>
            <p:nvPr/>
          </p:nvSpPr>
          <p:spPr>
            <a:xfrm>
              <a:off x="8475635" y="3941077"/>
              <a:ext cx="189097" cy="403408"/>
            </a:xfrm>
            <a:custGeom>
              <a:rect b="b" l="l" r="r" t="t"/>
              <a:pathLst>
                <a:path extrusionOk="0" h="403408" w="189097">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6" name="Google Shape;546;p39"/>
            <p:cNvSpPr/>
            <p:nvPr/>
          </p:nvSpPr>
          <p:spPr>
            <a:xfrm>
              <a:off x="8480828" y="4184123"/>
              <a:ext cx="151278" cy="113458"/>
            </a:xfrm>
            <a:custGeom>
              <a:rect b="b" l="l" r="r" t="t"/>
              <a:pathLst>
                <a:path extrusionOk="0" h="113458" w="151278">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7" name="Google Shape;547;p39"/>
            <p:cNvSpPr/>
            <p:nvPr/>
          </p:nvSpPr>
          <p:spPr>
            <a:xfrm>
              <a:off x="8423066" y="3966283"/>
              <a:ext cx="189097" cy="239523"/>
            </a:xfrm>
            <a:custGeom>
              <a:rect b="b" l="l" r="r" t="t"/>
              <a:pathLst>
                <a:path extrusionOk="0" h="239523" w="189097">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8" name="Google Shape;548;p39"/>
            <p:cNvSpPr/>
            <p:nvPr/>
          </p:nvSpPr>
          <p:spPr>
            <a:xfrm>
              <a:off x="8355117" y="4018348"/>
              <a:ext cx="214310" cy="403408"/>
            </a:xfrm>
            <a:custGeom>
              <a:rect b="b" l="l" r="r" t="t"/>
              <a:pathLst>
                <a:path extrusionOk="0" h="403408" w="214310">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49" name="Google Shape;549;p39"/>
            <p:cNvSpPr/>
            <p:nvPr/>
          </p:nvSpPr>
          <p:spPr>
            <a:xfrm>
              <a:off x="6174969" y="2932035"/>
              <a:ext cx="252130" cy="201704"/>
            </a:xfrm>
            <a:custGeom>
              <a:rect b="b" l="l" r="r" t="t"/>
              <a:pathLst>
                <a:path extrusionOk="0" h="201704" w="252130">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0" name="Google Shape;550;p39"/>
            <p:cNvSpPr/>
            <p:nvPr/>
          </p:nvSpPr>
          <p:spPr>
            <a:xfrm>
              <a:off x="6211393" y="3270531"/>
              <a:ext cx="88245" cy="88245"/>
            </a:xfrm>
            <a:custGeom>
              <a:rect b="b" l="l" r="r" t="t"/>
              <a:pathLst>
                <a:path extrusionOk="0" h="88245" w="88245">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1" name="Google Shape;551;p39"/>
            <p:cNvSpPr/>
            <p:nvPr/>
          </p:nvSpPr>
          <p:spPr>
            <a:xfrm>
              <a:off x="6163098" y="3226281"/>
              <a:ext cx="138671" cy="126065"/>
            </a:xfrm>
            <a:custGeom>
              <a:rect b="b" l="l" r="r" t="t"/>
              <a:pathLst>
                <a:path extrusionOk="0" h="126065" w="138671">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2" name="Google Shape;552;p39"/>
            <p:cNvSpPr/>
            <p:nvPr/>
          </p:nvSpPr>
          <p:spPr>
            <a:xfrm>
              <a:off x="6300887" y="3355876"/>
              <a:ext cx="50426" cy="100852"/>
            </a:xfrm>
            <a:custGeom>
              <a:rect b="b" l="l" r="r" t="t"/>
              <a:pathLst>
                <a:path extrusionOk="0" h="100852" w="50426">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3" name="Google Shape;553;p39"/>
            <p:cNvSpPr/>
            <p:nvPr/>
          </p:nvSpPr>
          <p:spPr>
            <a:xfrm>
              <a:off x="6056285" y="3141061"/>
              <a:ext cx="189097" cy="88245"/>
            </a:xfrm>
            <a:custGeom>
              <a:rect b="b" l="l" r="r" t="t"/>
              <a:pathLst>
                <a:path extrusionOk="0" h="88245" w="189097">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4" name="Google Shape;554;p39"/>
            <p:cNvSpPr/>
            <p:nvPr/>
          </p:nvSpPr>
          <p:spPr>
            <a:xfrm>
              <a:off x="6224744" y="3153382"/>
              <a:ext cx="163884" cy="100852"/>
            </a:xfrm>
            <a:custGeom>
              <a:rect b="b" l="l" r="r" t="t"/>
              <a:pathLst>
                <a:path extrusionOk="0" h="100852" w="163884">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5" name="Google Shape;555;p39"/>
            <p:cNvSpPr/>
            <p:nvPr/>
          </p:nvSpPr>
          <p:spPr>
            <a:xfrm>
              <a:off x="6127470" y="3071725"/>
              <a:ext cx="163884" cy="88245"/>
            </a:xfrm>
            <a:custGeom>
              <a:rect b="b" l="l" r="r" t="t"/>
              <a:pathLst>
                <a:path extrusionOk="0" h="88245" w="163884">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6" name="Google Shape;556;p39"/>
            <p:cNvSpPr/>
            <p:nvPr/>
          </p:nvSpPr>
          <p:spPr>
            <a:xfrm>
              <a:off x="6242897" y="3123034"/>
              <a:ext cx="151278" cy="63032"/>
            </a:xfrm>
            <a:custGeom>
              <a:rect b="b" l="l" r="r" t="t"/>
              <a:pathLst>
                <a:path extrusionOk="0" h="63032" w="151278">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7" name="Google Shape;557;p39"/>
            <p:cNvSpPr/>
            <p:nvPr/>
          </p:nvSpPr>
          <p:spPr>
            <a:xfrm>
              <a:off x="5543854" y="3372346"/>
              <a:ext cx="88245" cy="163884"/>
            </a:xfrm>
            <a:custGeom>
              <a:rect b="b" l="l" r="r" t="t"/>
              <a:pathLst>
                <a:path extrusionOk="0" h="163884" w="88245">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8" name="Google Shape;558;p39"/>
            <p:cNvSpPr/>
            <p:nvPr/>
          </p:nvSpPr>
          <p:spPr>
            <a:xfrm>
              <a:off x="5883990" y="2985623"/>
              <a:ext cx="100852" cy="88245"/>
            </a:xfrm>
            <a:custGeom>
              <a:rect b="b" l="l" r="r" t="t"/>
              <a:pathLst>
                <a:path extrusionOk="0" h="88245" w="100852">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59" name="Google Shape;559;p39"/>
            <p:cNvSpPr/>
            <p:nvPr/>
          </p:nvSpPr>
          <p:spPr>
            <a:xfrm>
              <a:off x="5953773" y="3103998"/>
              <a:ext cx="12606" cy="25213"/>
            </a:xfrm>
            <a:custGeom>
              <a:rect b="b" l="l" r="r" t="t"/>
              <a:pathLst>
                <a:path extrusionOk="0" h="25213" w="12606">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0" name="Google Shape;560;p39"/>
            <p:cNvSpPr/>
            <p:nvPr/>
          </p:nvSpPr>
          <p:spPr>
            <a:xfrm>
              <a:off x="5866341" y="3055499"/>
              <a:ext cx="100852" cy="75639"/>
            </a:xfrm>
            <a:custGeom>
              <a:rect b="b" l="l" r="r" t="t"/>
              <a:pathLst>
                <a:path extrusionOk="0" h="75639" w="100852">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1" name="Google Shape;561;p39"/>
            <p:cNvSpPr/>
            <p:nvPr/>
          </p:nvSpPr>
          <p:spPr>
            <a:xfrm>
              <a:off x="6334644" y="3164005"/>
              <a:ext cx="239523" cy="151278"/>
            </a:xfrm>
            <a:custGeom>
              <a:rect b="b" l="l" r="r" t="t"/>
              <a:pathLst>
                <a:path extrusionOk="0" h="151278" w="239523">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2" name="Google Shape;562;p39"/>
            <p:cNvSpPr/>
            <p:nvPr/>
          </p:nvSpPr>
          <p:spPr>
            <a:xfrm>
              <a:off x="6500826" y="3159182"/>
              <a:ext cx="75639" cy="100852"/>
            </a:xfrm>
            <a:custGeom>
              <a:rect b="b" l="l" r="r" t="t"/>
              <a:pathLst>
                <a:path extrusionOk="0" h="100852" w="75639">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3" name="Google Shape;563;p39"/>
            <p:cNvSpPr/>
            <p:nvPr/>
          </p:nvSpPr>
          <p:spPr>
            <a:xfrm>
              <a:off x="6380888" y="3305072"/>
              <a:ext cx="163884" cy="88245"/>
            </a:xfrm>
            <a:custGeom>
              <a:rect b="b" l="l" r="r" t="t"/>
              <a:pathLst>
                <a:path extrusionOk="0" h="88245" w="163884">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4" name="Google Shape;564;p39"/>
            <p:cNvSpPr/>
            <p:nvPr/>
          </p:nvSpPr>
          <p:spPr>
            <a:xfrm>
              <a:off x="6333232" y="3361297"/>
              <a:ext cx="75639" cy="50426"/>
            </a:xfrm>
            <a:custGeom>
              <a:rect b="b" l="l" r="r" t="t"/>
              <a:pathLst>
                <a:path extrusionOk="0" h="50426" w="75639">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5" name="Google Shape;565;p39"/>
            <p:cNvSpPr/>
            <p:nvPr/>
          </p:nvSpPr>
          <p:spPr>
            <a:xfrm>
              <a:off x="6379300" y="3023058"/>
              <a:ext cx="466440" cy="264736"/>
            </a:xfrm>
            <a:custGeom>
              <a:rect b="b" l="l" r="r" t="t"/>
              <a:pathLst>
                <a:path extrusionOk="0" h="264736" w="466440">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6" name="Google Shape;566;p39"/>
            <p:cNvSpPr/>
            <p:nvPr/>
          </p:nvSpPr>
          <p:spPr>
            <a:xfrm>
              <a:off x="6405899" y="2881871"/>
              <a:ext cx="252130" cy="176491"/>
            </a:xfrm>
            <a:custGeom>
              <a:rect b="b" l="l" r="r" t="t"/>
              <a:pathLst>
                <a:path extrusionOk="0" h="176491" w="252130">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7" name="Google Shape;567;p39"/>
            <p:cNvSpPr/>
            <p:nvPr/>
          </p:nvSpPr>
          <p:spPr>
            <a:xfrm>
              <a:off x="6345968" y="2810562"/>
              <a:ext cx="189097" cy="88245"/>
            </a:xfrm>
            <a:custGeom>
              <a:rect b="b" l="l" r="r" t="t"/>
              <a:pathLst>
                <a:path extrusionOk="0" h="88245" w="189097">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8" name="Google Shape;568;p39"/>
            <p:cNvSpPr/>
            <p:nvPr/>
          </p:nvSpPr>
          <p:spPr>
            <a:xfrm>
              <a:off x="6344499" y="2872375"/>
              <a:ext cx="151278" cy="88245"/>
            </a:xfrm>
            <a:custGeom>
              <a:rect b="b" l="l" r="r" t="t"/>
              <a:pathLst>
                <a:path extrusionOk="0" h="88245" w="151278">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69" name="Google Shape;569;p39"/>
            <p:cNvSpPr/>
            <p:nvPr/>
          </p:nvSpPr>
          <p:spPr>
            <a:xfrm>
              <a:off x="5964852" y="3188137"/>
              <a:ext cx="113458" cy="63032"/>
            </a:xfrm>
            <a:custGeom>
              <a:rect b="b" l="l" r="r" t="t"/>
              <a:pathLst>
                <a:path extrusionOk="0" h="63032" w="113458">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0" name="Google Shape;570;p39"/>
            <p:cNvSpPr/>
            <p:nvPr/>
          </p:nvSpPr>
          <p:spPr>
            <a:xfrm>
              <a:off x="5961347" y="2934188"/>
              <a:ext cx="239523" cy="264736"/>
            </a:xfrm>
            <a:custGeom>
              <a:rect b="b" l="l" r="r" t="t"/>
              <a:pathLst>
                <a:path extrusionOk="0" h="264736" w="239523">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1" name="Google Shape;571;p39"/>
            <p:cNvSpPr/>
            <p:nvPr/>
          </p:nvSpPr>
          <p:spPr>
            <a:xfrm>
              <a:off x="6348162" y="2292897"/>
              <a:ext cx="277343" cy="441227"/>
            </a:xfrm>
            <a:custGeom>
              <a:rect b="b" l="l" r="r" t="t"/>
              <a:pathLst>
                <a:path extrusionOk="0" h="441227" w="277343">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2" name="Google Shape;572;p39"/>
            <p:cNvSpPr/>
            <p:nvPr/>
          </p:nvSpPr>
          <p:spPr>
            <a:xfrm>
              <a:off x="6705052" y="3681432"/>
              <a:ext cx="554686" cy="441227"/>
            </a:xfrm>
            <a:custGeom>
              <a:rect b="b" l="l" r="r" t="t"/>
              <a:pathLst>
                <a:path extrusionOk="0" h="441227" w="554686">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3" name="Google Shape;573;p39"/>
            <p:cNvSpPr/>
            <p:nvPr/>
          </p:nvSpPr>
          <p:spPr>
            <a:xfrm>
              <a:off x="7164181" y="3886610"/>
              <a:ext cx="214310" cy="239523"/>
            </a:xfrm>
            <a:custGeom>
              <a:rect b="b" l="l" r="r" t="t"/>
              <a:pathLst>
                <a:path extrusionOk="0" h="239523" w="214310">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4" name="Google Shape;574;p39"/>
            <p:cNvSpPr/>
            <p:nvPr/>
          </p:nvSpPr>
          <p:spPr>
            <a:xfrm>
              <a:off x="7130143" y="3860974"/>
              <a:ext cx="25213" cy="37819"/>
            </a:xfrm>
            <a:custGeom>
              <a:rect b="b" l="l" r="r" t="t"/>
              <a:pathLst>
                <a:path extrusionOk="0" h="37819" w="25213">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5" name="Google Shape;575;p39"/>
            <p:cNvSpPr/>
            <p:nvPr/>
          </p:nvSpPr>
          <p:spPr>
            <a:xfrm>
              <a:off x="7163298" y="3854080"/>
              <a:ext cx="126065" cy="100852"/>
            </a:xfrm>
            <a:custGeom>
              <a:rect b="b" l="l" r="r" t="t"/>
              <a:pathLst>
                <a:path extrusionOk="0" h="100852" w="126065">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6" name="Google Shape;576;p39"/>
            <p:cNvSpPr/>
            <p:nvPr/>
          </p:nvSpPr>
          <p:spPr>
            <a:xfrm>
              <a:off x="8417267" y="4396417"/>
              <a:ext cx="516866" cy="151278"/>
            </a:xfrm>
            <a:custGeom>
              <a:rect b="b" l="l" r="r" t="t"/>
              <a:pathLst>
                <a:path extrusionOk="0" h="151278" w="516866">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7" name="Google Shape;577;p39"/>
            <p:cNvSpPr/>
            <p:nvPr/>
          </p:nvSpPr>
          <p:spPr>
            <a:xfrm>
              <a:off x="8791302" y="4448355"/>
              <a:ext cx="37819" cy="25213"/>
            </a:xfrm>
            <a:custGeom>
              <a:rect b="b" l="l" r="r" t="t"/>
              <a:pathLst>
                <a:path extrusionOk="0" h="25213" w="37819">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8" name="Google Shape;578;p39"/>
            <p:cNvSpPr/>
            <p:nvPr/>
          </p:nvSpPr>
          <p:spPr>
            <a:xfrm>
              <a:off x="6814980" y="3520703"/>
              <a:ext cx="252130" cy="252130"/>
            </a:xfrm>
            <a:custGeom>
              <a:rect b="b" l="l" r="r" t="t"/>
              <a:pathLst>
                <a:path extrusionOk="0" h="252130" w="25213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79" name="Google Shape;579;p39"/>
            <p:cNvSpPr/>
            <p:nvPr/>
          </p:nvSpPr>
          <p:spPr>
            <a:xfrm>
              <a:off x="7022736" y="3739849"/>
              <a:ext cx="50426" cy="50426"/>
            </a:xfrm>
            <a:custGeom>
              <a:rect b="b" l="l" r="r" t="t"/>
              <a:pathLst>
                <a:path extrusionOk="0" h="50426" w="50426">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0" name="Google Shape;580;p39"/>
            <p:cNvSpPr/>
            <p:nvPr/>
          </p:nvSpPr>
          <p:spPr>
            <a:xfrm>
              <a:off x="5671165" y="3071221"/>
              <a:ext cx="378195" cy="315162"/>
            </a:xfrm>
            <a:custGeom>
              <a:rect b="b" l="l" r="r" t="t"/>
              <a:pathLst>
                <a:path extrusionOk="0" h="315162" w="378195">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1" name="Google Shape;581;p39"/>
            <p:cNvSpPr/>
            <p:nvPr/>
          </p:nvSpPr>
          <p:spPr>
            <a:xfrm>
              <a:off x="3388155" y="4184753"/>
              <a:ext cx="63032" cy="37819"/>
            </a:xfrm>
            <a:custGeom>
              <a:rect b="b" l="l" r="r" t="t"/>
              <a:pathLst>
                <a:path extrusionOk="0" h="37819" w="63032">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2" name="Google Shape;582;p39"/>
            <p:cNvSpPr/>
            <p:nvPr/>
          </p:nvSpPr>
          <p:spPr>
            <a:xfrm>
              <a:off x="3408073" y="4139470"/>
              <a:ext cx="163884" cy="88245"/>
            </a:xfrm>
            <a:custGeom>
              <a:rect b="b" l="l" r="r" t="t"/>
              <a:pathLst>
                <a:path extrusionOk="0" h="88245" w="163884">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3" name="Google Shape;583;p39"/>
            <p:cNvSpPr/>
            <p:nvPr/>
          </p:nvSpPr>
          <p:spPr>
            <a:xfrm>
              <a:off x="2670340" y="3665996"/>
              <a:ext cx="806816" cy="504260"/>
            </a:xfrm>
            <a:custGeom>
              <a:rect b="b" l="l" r="r" t="t"/>
              <a:pathLst>
                <a:path extrusionOk="0" h="504260" w="806816">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4" name="Google Shape;584;p39"/>
            <p:cNvSpPr/>
            <p:nvPr/>
          </p:nvSpPr>
          <p:spPr>
            <a:xfrm>
              <a:off x="3321340" y="4090961"/>
              <a:ext cx="113458" cy="113458"/>
            </a:xfrm>
            <a:custGeom>
              <a:rect b="b" l="l" r="r" t="t"/>
              <a:pathLst>
                <a:path extrusionOk="0" h="113458" w="113458">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5" name="Google Shape;585;p39"/>
            <p:cNvSpPr/>
            <p:nvPr/>
          </p:nvSpPr>
          <p:spPr>
            <a:xfrm>
              <a:off x="3410468" y="4074561"/>
              <a:ext cx="37819" cy="63032"/>
            </a:xfrm>
            <a:custGeom>
              <a:rect b="b" l="l" r="r" t="t"/>
              <a:pathLst>
                <a:path extrusionOk="0" h="63032" w="37819">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6" name="Google Shape;586;p39"/>
            <p:cNvSpPr/>
            <p:nvPr/>
          </p:nvSpPr>
          <p:spPr>
            <a:xfrm>
              <a:off x="3802702" y="4027738"/>
              <a:ext cx="75639" cy="63032"/>
            </a:xfrm>
            <a:custGeom>
              <a:rect b="b" l="l" r="r" t="t"/>
              <a:pathLst>
                <a:path extrusionOk="0" h="63032" w="75639">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7" name="Google Shape;587;p39"/>
            <p:cNvSpPr/>
            <p:nvPr/>
          </p:nvSpPr>
          <p:spPr>
            <a:xfrm>
              <a:off x="3873883" y="4037131"/>
              <a:ext cx="88245" cy="50426"/>
            </a:xfrm>
            <a:custGeom>
              <a:rect b="b" l="l" r="r" t="t"/>
              <a:pathLst>
                <a:path extrusionOk="0" h="50426" w="88245">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8" name="Google Shape;588;p39"/>
            <p:cNvSpPr/>
            <p:nvPr/>
          </p:nvSpPr>
          <p:spPr>
            <a:xfrm>
              <a:off x="3458240" y="4168476"/>
              <a:ext cx="113458" cy="113458"/>
            </a:xfrm>
            <a:custGeom>
              <a:rect b="b" l="l" r="r" t="t"/>
              <a:pathLst>
                <a:path extrusionOk="0" h="113458" w="113458">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89" name="Google Shape;589;p39"/>
            <p:cNvSpPr/>
            <p:nvPr/>
          </p:nvSpPr>
          <p:spPr>
            <a:xfrm>
              <a:off x="3819560" y="4434737"/>
              <a:ext cx="1046339" cy="1071552"/>
            </a:xfrm>
            <a:custGeom>
              <a:rect b="b" l="l" r="r" t="t"/>
              <a:pathLst>
                <a:path extrusionOk="0" h="1071552" w="1046339">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0" name="Google Shape;590;p39"/>
            <p:cNvSpPr/>
            <p:nvPr/>
          </p:nvSpPr>
          <p:spPr>
            <a:xfrm>
              <a:off x="4232619" y="5406546"/>
              <a:ext cx="126065" cy="138671"/>
            </a:xfrm>
            <a:custGeom>
              <a:rect b="b" l="l" r="r" t="t"/>
              <a:pathLst>
                <a:path extrusionOk="0" h="138671" w="126065">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1" name="Google Shape;591;p39"/>
            <p:cNvSpPr/>
            <p:nvPr/>
          </p:nvSpPr>
          <p:spPr>
            <a:xfrm>
              <a:off x="3826290" y="5170050"/>
              <a:ext cx="529473" cy="1046339"/>
            </a:xfrm>
            <a:custGeom>
              <a:rect b="b" l="l" r="r" t="t"/>
              <a:pathLst>
                <a:path extrusionOk="0" h="1046339" w="529473">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2" name="Google Shape;592;p39"/>
            <p:cNvSpPr/>
            <p:nvPr/>
          </p:nvSpPr>
          <p:spPr>
            <a:xfrm>
              <a:off x="3769083" y="5047949"/>
              <a:ext cx="226917" cy="1197617"/>
            </a:xfrm>
            <a:custGeom>
              <a:rect b="b" l="l" r="r" t="t"/>
              <a:pathLst>
                <a:path extrusionOk="0" h="1197617" w="226917">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3" name="Google Shape;593;p39"/>
            <p:cNvSpPr/>
            <p:nvPr/>
          </p:nvSpPr>
          <p:spPr>
            <a:xfrm>
              <a:off x="4113281" y="5097910"/>
              <a:ext cx="226917" cy="226917"/>
            </a:xfrm>
            <a:custGeom>
              <a:rect b="b" l="l" r="r" t="t"/>
              <a:pathLst>
                <a:path extrusionOk="0" h="226917" w="226917">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4" name="Google Shape;594;p39"/>
            <p:cNvSpPr/>
            <p:nvPr/>
          </p:nvSpPr>
          <p:spPr>
            <a:xfrm>
              <a:off x="3498700" y="4276492"/>
              <a:ext cx="88245" cy="75639"/>
            </a:xfrm>
            <a:custGeom>
              <a:rect b="b" l="l" r="r" t="t"/>
              <a:pathLst>
                <a:path extrusionOk="0" h="75639" w="88245">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5" name="Google Shape;595;p39"/>
            <p:cNvSpPr/>
            <p:nvPr/>
          </p:nvSpPr>
          <p:spPr>
            <a:xfrm>
              <a:off x="3576874" y="4314086"/>
              <a:ext cx="151278" cy="63032"/>
            </a:xfrm>
            <a:custGeom>
              <a:rect b="b" l="l" r="r" t="t"/>
              <a:pathLst>
                <a:path extrusionOk="0" h="63032" w="151278">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6" name="Google Shape;596;p39"/>
            <p:cNvSpPr/>
            <p:nvPr/>
          </p:nvSpPr>
          <p:spPr>
            <a:xfrm>
              <a:off x="3681634" y="4239265"/>
              <a:ext cx="315162" cy="441227"/>
            </a:xfrm>
            <a:custGeom>
              <a:rect b="b" l="l" r="r" t="t"/>
              <a:pathLst>
                <a:path extrusionOk="0" h="441227" w="315162">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7" name="Google Shape;597;p39"/>
            <p:cNvSpPr/>
            <p:nvPr/>
          </p:nvSpPr>
          <p:spPr>
            <a:xfrm>
              <a:off x="3933427" y="4837385"/>
              <a:ext cx="315162" cy="365588"/>
            </a:xfrm>
            <a:custGeom>
              <a:rect b="b" l="l" r="r" t="t"/>
              <a:pathLst>
                <a:path extrusionOk="0" h="365588" w="315162">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8" name="Google Shape;598;p39"/>
            <p:cNvSpPr/>
            <p:nvPr/>
          </p:nvSpPr>
          <p:spPr>
            <a:xfrm>
              <a:off x="3619858" y="4577913"/>
              <a:ext cx="340375" cy="491653"/>
            </a:xfrm>
            <a:custGeom>
              <a:rect b="b" l="l" r="r" t="t"/>
              <a:pathLst>
                <a:path extrusionOk="0" h="491653" w="340375">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599" name="Google Shape;599;p39"/>
            <p:cNvSpPr/>
            <p:nvPr/>
          </p:nvSpPr>
          <p:spPr>
            <a:xfrm>
              <a:off x="3832985" y="4248038"/>
              <a:ext cx="365588" cy="302556"/>
            </a:xfrm>
            <a:custGeom>
              <a:rect b="b" l="l" r="r" t="t"/>
              <a:pathLst>
                <a:path extrusionOk="0" h="302556" w="365588">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0" name="Google Shape;600;p39"/>
            <p:cNvSpPr/>
            <p:nvPr/>
          </p:nvSpPr>
          <p:spPr>
            <a:xfrm>
              <a:off x="4245751" y="4407933"/>
              <a:ext cx="113458" cy="113458"/>
            </a:xfrm>
            <a:custGeom>
              <a:rect b="b" l="l" r="r" t="t"/>
              <a:pathLst>
                <a:path extrusionOk="0" h="113458" w="113458">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1" name="Google Shape;601;p39"/>
            <p:cNvSpPr/>
            <p:nvPr/>
          </p:nvSpPr>
          <p:spPr>
            <a:xfrm>
              <a:off x="4157865" y="4347503"/>
              <a:ext cx="126065" cy="189097"/>
            </a:xfrm>
            <a:custGeom>
              <a:rect b="b" l="l" r="r" t="t"/>
              <a:pathLst>
                <a:path extrusionOk="0" h="189097" w="126065">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2" name="Google Shape;602;p39"/>
            <p:cNvSpPr/>
            <p:nvPr/>
          </p:nvSpPr>
          <p:spPr>
            <a:xfrm>
              <a:off x="4340576" y="4418604"/>
              <a:ext cx="75639" cy="100852"/>
            </a:xfrm>
            <a:custGeom>
              <a:rect b="b" l="l" r="r" t="t"/>
              <a:pathLst>
                <a:path extrusionOk="0" h="100852" w="75639">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3" name="Google Shape;603;p39"/>
            <p:cNvSpPr/>
            <p:nvPr/>
          </p:nvSpPr>
          <p:spPr>
            <a:xfrm>
              <a:off x="3535290" y="3942625"/>
              <a:ext cx="277343" cy="88245"/>
            </a:xfrm>
            <a:custGeom>
              <a:rect b="b" l="l" r="r" t="t"/>
              <a:pathLst>
                <a:path extrusionOk="0" h="88245" w="277343">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4" name="Google Shape;604;p39"/>
            <p:cNvSpPr/>
            <p:nvPr/>
          </p:nvSpPr>
          <p:spPr>
            <a:xfrm>
              <a:off x="3697780" y="4073430"/>
              <a:ext cx="50426" cy="12606"/>
            </a:xfrm>
            <a:custGeom>
              <a:rect b="b" l="l" r="r" t="t"/>
              <a:pathLst>
                <a:path extrusionOk="0" h="12606" w="50426">
                  <a:moveTo>
                    <a:pt x="2732" y="6910"/>
                  </a:moveTo>
                  <a:cubicBezTo>
                    <a:pt x="7397" y="15104"/>
                    <a:pt x="52149" y="26954"/>
                    <a:pt x="56814" y="16365"/>
                  </a:cubicBezTo>
                  <a:cubicBezTo>
                    <a:pt x="61604" y="5649"/>
                    <a:pt x="-3067" y="-3427"/>
                    <a:pt x="2732" y="691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5" name="Google Shape;605;p39"/>
            <p:cNvSpPr/>
            <p:nvPr/>
          </p:nvSpPr>
          <p:spPr>
            <a:xfrm>
              <a:off x="3999301" y="4069632"/>
              <a:ext cx="37819" cy="12606"/>
            </a:xfrm>
            <a:custGeom>
              <a:rect b="b" l="l" r="r" t="t"/>
              <a:pathLst>
                <a:path extrusionOk="0" h="12606" w="37819">
                  <a:moveTo>
                    <a:pt x="3641" y="12978"/>
                  </a:moveTo>
                  <a:cubicBezTo>
                    <a:pt x="14230" y="29492"/>
                    <a:pt x="44486" y="19659"/>
                    <a:pt x="47133" y="12978"/>
                  </a:cubicBezTo>
                  <a:cubicBezTo>
                    <a:pt x="51924" y="1253"/>
                    <a:pt x="-6948" y="-3411"/>
                    <a:pt x="3641" y="1297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6" name="Google Shape;606;p39"/>
            <p:cNvSpPr/>
            <p:nvPr/>
          </p:nvSpPr>
          <p:spPr>
            <a:xfrm>
              <a:off x="4165601" y="6079735"/>
              <a:ext cx="75639" cy="37819"/>
            </a:xfrm>
            <a:custGeom>
              <a:rect b="b" l="l" r="r" t="t"/>
              <a:pathLst>
                <a:path extrusionOk="0" h="37819" w="75639">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7" name="Google Shape;607;p39"/>
            <p:cNvSpPr/>
            <p:nvPr/>
          </p:nvSpPr>
          <p:spPr>
            <a:xfrm>
              <a:off x="3348843" y="4533323"/>
              <a:ext cx="428621" cy="176491"/>
            </a:xfrm>
            <a:custGeom>
              <a:rect b="b" l="l" r="r" t="t"/>
              <a:pathLst>
                <a:path extrusionOk="0" h="176491" w="428621">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8" name="Google Shape;608;p39"/>
            <p:cNvSpPr/>
            <p:nvPr/>
          </p:nvSpPr>
          <p:spPr>
            <a:xfrm>
              <a:off x="3852452" y="1527797"/>
              <a:ext cx="1626238" cy="1210224"/>
            </a:xfrm>
            <a:custGeom>
              <a:rect b="b" l="l" r="r" t="t"/>
              <a:pathLst>
                <a:path extrusionOk="0" h="1210224" w="1626238">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09" name="Google Shape;609;p39"/>
            <p:cNvSpPr/>
            <p:nvPr/>
          </p:nvSpPr>
          <p:spPr>
            <a:xfrm>
              <a:off x="4782037" y="6184134"/>
              <a:ext cx="50426" cy="37819"/>
            </a:xfrm>
            <a:custGeom>
              <a:rect b="b" l="l" r="r" t="t"/>
              <a:pathLst>
                <a:path extrusionOk="0" h="37819" w="50426">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0" name="Google Shape;610;p39"/>
            <p:cNvSpPr/>
            <p:nvPr/>
          </p:nvSpPr>
          <p:spPr>
            <a:xfrm>
              <a:off x="2027283" y="1556475"/>
              <a:ext cx="2357416" cy="1815336"/>
            </a:xfrm>
            <a:custGeom>
              <a:rect b="b" l="l" r="r" t="t"/>
              <a:pathLst>
                <a:path extrusionOk="0" h="1815336" w="2357416">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1" name="Google Shape;611;p39"/>
            <p:cNvSpPr/>
            <p:nvPr/>
          </p:nvSpPr>
          <p:spPr>
            <a:xfrm>
              <a:off x="1311073" y="2238183"/>
              <a:ext cx="2697791" cy="1827942"/>
            </a:xfrm>
            <a:custGeom>
              <a:rect b="b" l="l" r="r" t="t"/>
              <a:pathLst>
                <a:path extrusionOk="0" h="1827942" w="2697791">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chemeClr val="dk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2" name="Google Shape;612;p39"/>
            <p:cNvSpPr/>
            <p:nvPr/>
          </p:nvSpPr>
          <p:spPr>
            <a:xfrm>
              <a:off x="5551979" y="3320452"/>
              <a:ext cx="340375" cy="239523"/>
            </a:xfrm>
            <a:custGeom>
              <a:rect b="b" l="l" r="r" t="t"/>
              <a:pathLst>
                <a:path extrusionOk="0" h="239523" w="340375">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3" name="Google Shape;613;p39"/>
            <p:cNvSpPr/>
            <p:nvPr/>
          </p:nvSpPr>
          <p:spPr>
            <a:xfrm>
              <a:off x="6141599" y="3215775"/>
              <a:ext cx="88245" cy="50426"/>
            </a:xfrm>
            <a:custGeom>
              <a:rect b="b" l="l" r="r" t="t"/>
              <a:pathLst>
                <a:path extrusionOk="0" h="50426" w="88245">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4" name="Google Shape;614;p39"/>
            <p:cNvSpPr/>
            <p:nvPr/>
          </p:nvSpPr>
          <p:spPr>
            <a:xfrm>
              <a:off x="6325091" y="3383736"/>
              <a:ext cx="163884" cy="214310"/>
            </a:xfrm>
            <a:custGeom>
              <a:rect b="b" l="l" r="r" t="t"/>
              <a:pathLst>
                <a:path extrusionOk="0" h="214310" w="163884">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5" name="Google Shape;615;p39"/>
            <p:cNvSpPr/>
            <p:nvPr/>
          </p:nvSpPr>
          <p:spPr>
            <a:xfrm>
              <a:off x="6642595" y="3568747"/>
              <a:ext cx="63032" cy="37819"/>
            </a:xfrm>
            <a:custGeom>
              <a:rect b="b" l="l" r="r" t="t"/>
              <a:pathLst>
                <a:path extrusionOk="0" h="37819" w="63032">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6" name="Google Shape;616;p39"/>
            <p:cNvSpPr/>
            <p:nvPr/>
          </p:nvSpPr>
          <p:spPr>
            <a:xfrm>
              <a:off x="5154927" y="2460196"/>
              <a:ext cx="277343" cy="138671"/>
            </a:xfrm>
            <a:custGeom>
              <a:rect b="b" l="l" r="r" t="t"/>
              <a:pathLst>
                <a:path extrusionOk="0" h="138671" w="277343">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7" name="Google Shape;617;p39"/>
            <p:cNvSpPr/>
            <p:nvPr/>
          </p:nvSpPr>
          <p:spPr>
            <a:xfrm>
              <a:off x="5522281" y="2923893"/>
              <a:ext cx="113458" cy="126065"/>
            </a:xfrm>
            <a:custGeom>
              <a:rect b="b" l="l" r="r" t="t"/>
              <a:pathLst>
                <a:path extrusionOk="0" h="126065" w="113458">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8" name="Google Shape;618;p39"/>
            <p:cNvSpPr/>
            <p:nvPr/>
          </p:nvSpPr>
          <p:spPr>
            <a:xfrm>
              <a:off x="5584189" y="2707439"/>
              <a:ext cx="264736" cy="403408"/>
            </a:xfrm>
            <a:custGeom>
              <a:rect b="b" l="l" r="r" t="t"/>
              <a:pathLst>
                <a:path extrusionOk="0" h="403408" w="264736">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19" name="Google Shape;619;p39"/>
            <p:cNvSpPr/>
            <p:nvPr/>
          </p:nvSpPr>
          <p:spPr>
            <a:xfrm>
              <a:off x="5584189" y="2707439"/>
              <a:ext cx="264736" cy="403408"/>
            </a:xfrm>
            <a:custGeom>
              <a:rect b="b" l="l" r="r" t="t"/>
              <a:pathLst>
                <a:path extrusionOk="0" h="403408" w="264736">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chemeClr val="dk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0" name="Google Shape;620;p39"/>
            <p:cNvSpPr/>
            <p:nvPr/>
          </p:nvSpPr>
          <p:spPr>
            <a:xfrm>
              <a:off x="6014035" y="2825297"/>
              <a:ext cx="126065" cy="113458"/>
            </a:xfrm>
            <a:custGeom>
              <a:rect b="b" l="l" r="r" t="t"/>
              <a:pathLst>
                <a:path extrusionOk="0" h="113458" w="126065">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1" name="Google Shape;621;p39"/>
            <p:cNvSpPr/>
            <p:nvPr/>
          </p:nvSpPr>
          <p:spPr>
            <a:xfrm>
              <a:off x="6099030" y="2342170"/>
              <a:ext cx="327769" cy="567292"/>
            </a:xfrm>
            <a:custGeom>
              <a:rect b="b" l="l" r="r" t="t"/>
              <a:pathLst>
                <a:path extrusionOk="0" h="567292" w="327769">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2" name="Google Shape;622;p39"/>
            <p:cNvSpPr/>
            <p:nvPr/>
          </p:nvSpPr>
          <p:spPr>
            <a:xfrm>
              <a:off x="6373865" y="2749553"/>
              <a:ext cx="163884" cy="75639"/>
            </a:xfrm>
            <a:custGeom>
              <a:rect b="b" l="l" r="r" t="t"/>
              <a:pathLst>
                <a:path extrusionOk="0" h="75639" w="163884">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3" name="Google Shape;623;p39"/>
            <p:cNvSpPr/>
            <p:nvPr/>
          </p:nvSpPr>
          <p:spPr>
            <a:xfrm>
              <a:off x="6678452" y="4438890"/>
              <a:ext cx="214310" cy="252130"/>
            </a:xfrm>
            <a:custGeom>
              <a:rect b="b" l="l" r="r" t="t"/>
              <a:pathLst>
                <a:path extrusionOk="0" h="252130" w="21431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4" name="Google Shape;624;p39"/>
            <p:cNvSpPr/>
            <p:nvPr/>
          </p:nvSpPr>
          <p:spPr>
            <a:xfrm>
              <a:off x="6561842" y="4458315"/>
              <a:ext cx="138671" cy="151278"/>
            </a:xfrm>
            <a:custGeom>
              <a:rect b="b" l="l" r="r" t="t"/>
              <a:pathLst>
                <a:path extrusionOk="0" h="151278" w="138671">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5" name="Google Shape;625;p39"/>
            <p:cNvSpPr/>
            <p:nvPr/>
          </p:nvSpPr>
          <p:spPr>
            <a:xfrm>
              <a:off x="7276882" y="3261579"/>
              <a:ext cx="453834" cy="277343"/>
            </a:xfrm>
            <a:custGeom>
              <a:rect b="b" l="l" r="r" t="t"/>
              <a:pathLst>
                <a:path extrusionOk="0" h="277343" w="453834">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6" name="Google Shape;626;p39"/>
            <p:cNvSpPr/>
            <p:nvPr/>
          </p:nvSpPr>
          <p:spPr>
            <a:xfrm>
              <a:off x="5932811" y="1727216"/>
              <a:ext cx="680751" cy="1084159"/>
            </a:xfrm>
            <a:custGeom>
              <a:rect b="b" l="l" r="r" t="t"/>
              <a:pathLst>
                <a:path extrusionOk="0" h="1084159" w="680751">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7" name="Google Shape;627;p39"/>
            <p:cNvSpPr/>
            <p:nvPr/>
          </p:nvSpPr>
          <p:spPr>
            <a:xfrm>
              <a:off x="10787416" y="2596670"/>
              <a:ext cx="75639" cy="25213"/>
            </a:xfrm>
            <a:custGeom>
              <a:rect b="b" l="l" r="r" t="t"/>
              <a:pathLst>
                <a:path extrusionOk="0" h="25213" w="75639">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8" name="Google Shape;628;p39"/>
            <p:cNvSpPr/>
            <p:nvPr/>
          </p:nvSpPr>
          <p:spPr>
            <a:xfrm>
              <a:off x="9211646" y="3271071"/>
              <a:ext cx="453834" cy="441227"/>
            </a:xfrm>
            <a:custGeom>
              <a:rect b="b" l="l" r="r" t="t"/>
              <a:pathLst>
                <a:path extrusionOk="0" h="441227" w="453834">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29" name="Google Shape;629;p39"/>
            <p:cNvSpPr/>
            <p:nvPr/>
          </p:nvSpPr>
          <p:spPr>
            <a:xfrm>
              <a:off x="7757190" y="2990413"/>
              <a:ext cx="1588419" cy="1084159"/>
            </a:xfrm>
            <a:custGeom>
              <a:rect b="b" l="l" r="r" t="t"/>
              <a:pathLst>
                <a:path extrusionOk="0" h="1084159" w="1588419">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0" name="Google Shape;630;p39"/>
            <p:cNvSpPr/>
            <p:nvPr/>
          </p:nvSpPr>
          <p:spPr>
            <a:xfrm>
              <a:off x="8880632" y="4076816"/>
              <a:ext cx="239523" cy="352982"/>
            </a:xfrm>
            <a:custGeom>
              <a:rect b="b" l="l" r="r" t="t"/>
              <a:pathLst>
                <a:path extrusionOk="0" h="352982" w="239523">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1" name="Google Shape;631;p39"/>
            <p:cNvSpPr/>
            <p:nvPr/>
          </p:nvSpPr>
          <p:spPr>
            <a:xfrm>
              <a:off x="9511764" y="4651194"/>
              <a:ext cx="327769" cy="214310"/>
            </a:xfrm>
            <a:custGeom>
              <a:rect b="b" l="l" r="r" t="t"/>
              <a:pathLst>
                <a:path extrusionOk="0" h="214310" w="327769">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2" name="Google Shape;632;p39"/>
            <p:cNvSpPr/>
            <p:nvPr/>
          </p:nvSpPr>
          <p:spPr>
            <a:xfrm>
              <a:off x="7909908" y="4317241"/>
              <a:ext cx="50426" cy="100852"/>
            </a:xfrm>
            <a:custGeom>
              <a:rect b="b" l="l" r="r" t="t"/>
              <a:pathLst>
                <a:path extrusionOk="0" h="100852" w="50426">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3" name="Google Shape;633;p39"/>
            <p:cNvSpPr/>
            <p:nvPr/>
          </p:nvSpPr>
          <p:spPr>
            <a:xfrm>
              <a:off x="6925586" y="4891628"/>
              <a:ext cx="189097" cy="378195"/>
            </a:xfrm>
            <a:custGeom>
              <a:rect b="b" l="l" r="r" t="t"/>
              <a:pathLst>
                <a:path extrusionOk="0" h="378195" w="189097">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4" name="Google Shape;634;p39"/>
            <p:cNvSpPr/>
            <p:nvPr/>
          </p:nvSpPr>
          <p:spPr>
            <a:xfrm>
              <a:off x="6914824" y="4057680"/>
              <a:ext cx="315162" cy="189097"/>
            </a:xfrm>
            <a:custGeom>
              <a:rect b="b" l="l" r="r" t="t"/>
              <a:pathLst>
                <a:path extrusionOk="0" h="189097" w="315162">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5" name="Google Shape;635;p39"/>
            <p:cNvSpPr/>
            <p:nvPr/>
          </p:nvSpPr>
          <p:spPr>
            <a:xfrm>
              <a:off x="7600832" y="5997882"/>
              <a:ext cx="50426" cy="37819"/>
            </a:xfrm>
            <a:custGeom>
              <a:rect b="b" l="l" r="r" t="t"/>
              <a:pathLst>
                <a:path extrusionOk="0" h="37819" w="50426">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6" name="Google Shape;636;p39"/>
            <p:cNvSpPr/>
            <p:nvPr/>
          </p:nvSpPr>
          <p:spPr>
            <a:xfrm>
              <a:off x="9879671" y="4726647"/>
              <a:ext cx="201704" cy="138671"/>
            </a:xfrm>
            <a:custGeom>
              <a:rect b="b" l="l" r="r" t="t"/>
              <a:pathLst>
                <a:path extrusionOk="0" h="138671" w="201704">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7" name="Google Shape;637;p39"/>
            <p:cNvSpPr/>
            <p:nvPr/>
          </p:nvSpPr>
          <p:spPr>
            <a:xfrm>
              <a:off x="9879671" y="4726647"/>
              <a:ext cx="201704" cy="138671"/>
            </a:xfrm>
            <a:custGeom>
              <a:rect b="b" l="l" r="r" t="t"/>
              <a:pathLst>
                <a:path extrusionOk="0" h="138671" w="201704">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8" name="Google Shape;638;p39"/>
            <p:cNvSpPr/>
            <p:nvPr/>
          </p:nvSpPr>
          <p:spPr>
            <a:xfrm>
              <a:off x="8763805" y="4865865"/>
              <a:ext cx="1084159" cy="958094"/>
            </a:xfrm>
            <a:custGeom>
              <a:rect b="b" l="l" r="r" t="t"/>
              <a:pathLst>
                <a:path extrusionOk="0" h="958094" w="1084159">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chemeClr val="dk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39" name="Google Shape;639;p39"/>
            <p:cNvSpPr/>
            <p:nvPr/>
          </p:nvSpPr>
          <p:spPr>
            <a:xfrm>
              <a:off x="10194388" y="5552055"/>
              <a:ext cx="315162" cy="390801"/>
            </a:xfrm>
            <a:custGeom>
              <a:rect b="b" l="l" r="r" t="t"/>
              <a:pathLst>
                <a:path extrusionOk="0" h="390801" w="315162">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0" name="Google Shape;640;p39"/>
            <p:cNvSpPr/>
            <p:nvPr/>
          </p:nvSpPr>
          <p:spPr>
            <a:xfrm>
              <a:off x="10485955" y="5022636"/>
              <a:ext cx="63032" cy="50426"/>
            </a:xfrm>
            <a:custGeom>
              <a:rect b="b" l="l" r="r" t="t"/>
              <a:pathLst>
                <a:path extrusionOk="0" h="50426" w="63032">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1" name="Google Shape;641;p39"/>
            <p:cNvSpPr/>
            <p:nvPr/>
          </p:nvSpPr>
          <p:spPr>
            <a:xfrm>
              <a:off x="7189015" y="3357751"/>
              <a:ext cx="378195" cy="226917"/>
            </a:xfrm>
            <a:custGeom>
              <a:rect b="b" l="l" r="r" t="t"/>
              <a:pathLst>
                <a:path extrusionOk="0" h="226917" w="378195">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2" name="Google Shape;642;p39"/>
            <p:cNvSpPr/>
            <p:nvPr/>
          </p:nvSpPr>
          <p:spPr>
            <a:xfrm>
              <a:off x="6957213" y="3445056"/>
              <a:ext cx="516866" cy="441227"/>
            </a:xfrm>
            <a:custGeom>
              <a:rect b="b" l="l" r="r" t="t"/>
              <a:pathLst>
                <a:path extrusionOk="0" h="441227" w="516866">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3" name="Google Shape;643;p39"/>
            <p:cNvSpPr/>
            <p:nvPr/>
          </p:nvSpPr>
          <p:spPr>
            <a:xfrm>
              <a:off x="7023984" y="2919563"/>
              <a:ext cx="1071552" cy="504260"/>
            </a:xfrm>
            <a:custGeom>
              <a:rect b="b" l="l" r="r" t="t"/>
              <a:pathLst>
                <a:path extrusionOk="0" h="504260" w="1071552">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4" name="Google Shape;644;p39"/>
            <p:cNvSpPr/>
            <p:nvPr/>
          </p:nvSpPr>
          <p:spPr>
            <a:xfrm>
              <a:off x="6311729" y="1670050"/>
              <a:ext cx="4525734" cy="1727090"/>
            </a:xfrm>
            <a:custGeom>
              <a:rect b="b" l="l" r="r" t="t"/>
              <a:pathLst>
                <a:path extrusionOk="0" h="1727090" w="4525734">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5" name="Google Shape;645;p39"/>
            <p:cNvSpPr/>
            <p:nvPr/>
          </p:nvSpPr>
          <p:spPr>
            <a:xfrm>
              <a:off x="6311729" y="1670050"/>
              <a:ext cx="4525734" cy="1727090"/>
            </a:xfrm>
            <a:custGeom>
              <a:rect b="b" l="l" r="r" t="t"/>
              <a:pathLst>
                <a:path extrusionOk="0" h="1727090" w="4525734">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6" name="Google Shape;646;p39"/>
            <p:cNvSpPr/>
            <p:nvPr/>
          </p:nvSpPr>
          <p:spPr>
            <a:xfrm>
              <a:off x="6120236" y="4427680"/>
              <a:ext cx="479047" cy="504260"/>
            </a:xfrm>
            <a:custGeom>
              <a:rect b="b" l="l" r="r" t="t"/>
              <a:pathLst>
                <a:path extrusionOk="0" h="504260" w="479047">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7" name="Google Shape;647;p39"/>
            <p:cNvSpPr/>
            <p:nvPr/>
          </p:nvSpPr>
          <p:spPr>
            <a:xfrm>
              <a:off x="6552639" y="4634554"/>
              <a:ext cx="37819" cy="50426"/>
            </a:xfrm>
            <a:custGeom>
              <a:rect b="b" l="l" r="r" t="t"/>
              <a:pathLst>
                <a:path extrusionOk="0" h="50426" w="37819">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8" name="Google Shape;648;p39"/>
            <p:cNvSpPr/>
            <p:nvPr/>
          </p:nvSpPr>
          <p:spPr>
            <a:xfrm>
              <a:off x="6579743" y="4853654"/>
              <a:ext cx="277343" cy="453834"/>
            </a:xfrm>
            <a:custGeom>
              <a:rect b="b" l="l" r="r" t="t"/>
              <a:pathLst>
                <a:path extrusionOk="0" h="453834" w="277343">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49" name="Google Shape;649;p39"/>
            <p:cNvSpPr/>
            <p:nvPr/>
          </p:nvSpPr>
          <p:spPr>
            <a:xfrm>
              <a:off x="6562346" y="4595221"/>
              <a:ext cx="289949" cy="289949"/>
            </a:xfrm>
            <a:custGeom>
              <a:rect b="b" l="l" r="r" t="t"/>
              <a:pathLst>
                <a:path extrusionOk="0" h="289949" w="289949">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0" name="Google Shape;650;p39"/>
            <p:cNvSpPr/>
            <p:nvPr/>
          </p:nvSpPr>
          <p:spPr>
            <a:xfrm>
              <a:off x="6648057" y="4828865"/>
              <a:ext cx="75639" cy="201704"/>
            </a:xfrm>
            <a:custGeom>
              <a:rect b="b" l="l" r="r" t="t"/>
              <a:pathLst>
                <a:path extrusionOk="0" h="201704" w="75639">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1" name="Google Shape;651;p39"/>
            <p:cNvSpPr/>
            <p:nvPr/>
          </p:nvSpPr>
          <p:spPr>
            <a:xfrm>
              <a:off x="10131603" y="5133892"/>
              <a:ext cx="75639" cy="50426"/>
            </a:xfrm>
            <a:custGeom>
              <a:rect b="b" l="l" r="r" t="t"/>
              <a:pathLst>
                <a:path extrusionOk="0" h="50426" w="75639">
                  <a:moveTo>
                    <a:pt x="2386" y="3503"/>
                  </a:moveTo>
                  <a:cubicBezTo>
                    <a:pt x="747" y="-6330"/>
                    <a:pt x="88741" y="50526"/>
                    <a:pt x="79286" y="56829"/>
                  </a:cubicBezTo>
                  <a:cubicBezTo>
                    <a:pt x="69831" y="63132"/>
                    <a:pt x="4025" y="12958"/>
                    <a:pt x="2386" y="3503"/>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2" name="Google Shape;652;p39"/>
            <p:cNvSpPr/>
            <p:nvPr/>
          </p:nvSpPr>
          <p:spPr>
            <a:xfrm>
              <a:off x="7591079" y="3415379"/>
              <a:ext cx="201704" cy="138671"/>
            </a:xfrm>
            <a:custGeom>
              <a:rect b="b" l="l" r="r" t="t"/>
              <a:pathLst>
                <a:path extrusionOk="0" h="138671" w="201704">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3" name="Google Shape;653;p39"/>
            <p:cNvSpPr/>
            <p:nvPr/>
          </p:nvSpPr>
          <p:spPr>
            <a:xfrm>
              <a:off x="3701048" y="3883335"/>
              <a:ext cx="12606" cy="37819"/>
            </a:xfrm>
            <a:custGeom>
              <a:rect b="b" l="l" r="r" t="t"/>
              <a:pathLst>
                <a:path extrusionOk="0" h="37819" w="12606">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4" name="Google Shape;654;p39"/>
            <p:cNvSpPr/>
            <p:nvPr/>
          </p:nvSpPr>
          <p:spPr>
            <a:xfrm>
              <a:off x="4142924" y="4284257"/>
              <a:ext cx="25213" cy="25213"/>
            </a:xfrm>
            <a:custGeom>
              <a:rect b="b" l="l" r="r" t="t"/>
              <a:pathLst>
                <a:path extrusionOk="0" h="25213" w="25213">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5" name="Google Shape;655;p39"/>
            <p:cNvSpPr/>
            <p:nvPr/>
          </p:nvSpPr>
          <p:spPr>
            <a:xfrm>
              <a:off x="6936129" y="3400130"/>
              <a:ext cx="88245" cy="75639"/>
            </a:xfrm>
            <a:custGeom>
              <a:rect b="b" l="l" r="r" t="t"/>
              <a:pathLst>
                <a:path extrusionOk="0" h="75639" w="88245">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6" name="Google Shape;656;p39"/>
            <p:cNvSpPr/>
            <p:nvPr/>
          </p:nvSpPr>
          <p:spPr>
            <a:xfrm>
              <a:off x="6976848" y="3382476"/>
              <a:ext cx="126065" cy="100852"/>
            </a:xfrm>
            <a:custGeom>
              <a:rect b="b" l="l" r="r" t="t"/>
              <a:pathLst>
                <a:path extrusionOk="0" h="100852" w="126065">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7" name="Google Shape;657;p39"/>
            <p:cNvSpPr/>
            <p:nvPr/>
          </p:nvSpPr>
          <p:spPr>
            <a:xfrm>
              <a:off x="7401920" y="3494252"/>
              <a:ext cx="378195" cy="264736"/>
            </a:xfrm>
            <a:custGeom>
              <a:rect b="b" l="l" r="r" t="t"/>
              <a:pathLst>
                <a:path extrusionOk="0" h="264736" w="378195">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8" name="Google Shape;658;p39"/>
            <p:cNvSpPr/>
            <p:nvPr/>
          </p:nvSpPr>
          <p:spPr>
            <a:xfrm>
              <a:off x="7412277" y="3534762"/>
              <a:ext cx="441227" cy="390801"/>
            </a:xfrm>
            <a:custGeom>
              <a:rect b="b" l="l" r="r" t="t"/>
              <a:pathLst>
                <a:path extrusionOk="0" h="390801" w="441227">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59" name="Google Shape;659;p39"/>
            <p:cNvSpPr/>
            <p:nvPr/>
          </p:nvSpPr>
          <p:spPr>
            <a:xfrm>
              <a:off x="8295237" y="4425757"/>
              <a:ext cx="1210224" cy="428621"/>
            </a:xfrm>
            <a:custGeom>
              <a:rect b="b" l="l" r="r" t="t"/>
              <a:pathLst>
                <a:path extrusionOk="0" h="428621" w="1210224">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0" name="Google Shape;660;p39"/>
            <p:cNvSpPr/>
            <p:nvPr/>
          </p:nvSpPr>
          <p:spPr>
            <a:xfrm>
              <a:off x="9059946" y="4798863"/>
              <a:ext cx="88245" cy="25213"/>
            </a:xfrm>
            <a:custGeom>
              <a:rect b="b" l="l" r="r" t="t"/>
              <a:pathLst>
                <a:path extrusionOk="0" h="25213" w="88245">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1" name="Google Shape;661;p39"/>
            <p:cNvSpPr/>
            <p:nvPr/>
          </p:nvSpPr>
          <p:spPr>
            <a:xfrm>
              <a:off x="5977366" y="3209767"/>
              <a:ext cx="302556" cy="327769"/>
            </a:xfrm>
            <a:custGeom>
              <a:rect b="b" l="l" r="r" t="t"/>
              <a:pathLst>
                <a:path extrusionOk="0" h="327769" w="302556">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2" name="Google Shape;662;p39"/>
            <p:cNvSpPr/>
            <p:nvPr/>
          </p:nvSpPr>
          <p:spPr>
            <a:xfrm>
              <a:off x="6280717" y="3332302"/>
              <a:ext cx="25213" cy="37819"/>
            </a:xfrm>
            <a:custGeom>
              <a:rect b="b" l="l" r="r" t="t"/>
              <a:pathLst>
                <a:path extrusionOk="0" h="37819" w="25213">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3" name="Google Shape;663;p39"/>
            <p:cNvSpPr/>
            <p:nvPr/>
          </p:nvSpPr>
          <p:spPr>
            <a:xfrm>
              <a:off x="6288911" y="3237501"/>
              <a:ext cx="100852" cy="126065"/>
            </a:xfrm>
            <a:custGeom>
              <a:rect b="b" l="l" r="r" t="t"/>
              <a:pathLst>
                <a:path extrusionOk="0" h="126065" w="100852">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solidFill>
              <a:srgbClr val="D0CECE"/>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grpSp>
      <p:sp>
        <p:nvSpPr>
          <p:cNvPr id="664" name="Google Shape;664;p39"/>
          <p:cNvSpPr/>
          <p:nvPr/>
        </p:nvSpPr>
        <p:spPr>
          <a:xfrm>
            <a:off x="2436827" y="2706888"/>
            <a:ext cx="285750" cy="390525"/>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FAC8F7"/>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5" name="Google Shape;665;p39"/>
          <p:cNvSpPr/>
          <p:nvPr/>
        </p:nvSpPr>
        <p:spPr>
          <a:xfrm>
            <a:off x="9727389" y="4869466"/>
            <a:ext cx="285750" cy="390525"/>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FAC8F7"/>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6" name="Google Shape;666;p39"/>
          <p:cNvSpPr/>
          <p:nvPr/>
        </p:nvSpPr>
        <p:spPr>
          <a:xfrm>
            <a:off x="5471638" y="2327895"/>
            <a:ext cx="285750" cy="390525"/>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FAC8F7"/>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667" name="Google Shape;667;p39"/>
          <p:cNvSpPr txBox="1"/>
          <p:nvPr/>
        </p:nvSpPr>
        <p:spPr>
          <a:xfrm>
            <a:off x="2484726" y="401212"/>
            <a:ext cx="72225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World map slide</a:t>
            </a:r>
            <a:endParaRPr sz="2400">
              <a:solidFill>
                <a:schemeClr val="dk1"/>
              </a:solidFill>
              <a:latin typeface="DM Serif Display"/>
              <a:ea typeface="DM Serif Display"/>
              <a:cs typeface="DM Serif Display"/>
              <a:sym typeface="DM Serif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nvSpPr>
        <p:spPr>
          <a:xfrm>
            <a:off x="1924048" y="1547593"/>
            <a:ext cx="49299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DM Serif Display"/>
                <a:ea typeface="DM Serif Display"/>
                <a:cs typeface="DM Serif Display"/>
                <a:sym typeface="DM Serif Display"/>
              </a:rPr>
              <a:t>Contents</a:t>
            </a:r>
            <a:endParaRPr sz="3600">
              <a:solidFill>
                <a:schemeClr val="dk1"/>
              </a:solidFill>
              <a:latin typeface="DM Serif Display"/>
              <a:ea typeface="DM Serif Display"/>
              <a:cs typeface="DM Serif Display"/>
              <a:sym typeface="DM Serif Display"/>
            </a:endParaRPr>
          </a:p>
        </p:txBody>
      </p:sp>
      <p:sp>
        <p:nvSpPr>
          <p:cNvPr id="239" name="Google Shape;239;p22"/>
          <p:cNvSpPr txBox="1"/>
          <p:nvPr/>
        </p:nvSpPr>
        <p:spPr>
          <a:xfrm>
            <a:off x="1924049" y="4140856"/>
            <a:ext cx="2527200" cy="11697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Consectetur adipisicing</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elit, sed do eiusmod tempor incididunt ut</a:t>
            </a:r>
            <a:endParaRPr sz="1400">
              <a:solidFill>
                <a:schemeClr val="dk1"/>
              </a:solidFill>
              <a:latin typeface="Montserrat Light"/>
              <a:ea typeface="Montserrat Light"/>
              <a:cs typeface="Montserrat Light"/>
              <a:sym typeface="Montserrat Light"/>
            </a:endParaRPr>
          </a:p>
        </p:txBody>
      </p:sp>
      <p:sp>
        <p:nvSpPr>
          <p:cNvPr id="240" name="Google Shape;240;p22"/>
          <p:cNvSpPr/>
          <p:nvPr/>
        </p:nvSpPr>
        <p:spPr>
          <a:xfrm>
            <a:off x="1924048" y="3105477"/>
            <a:ext cx="1111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01.</a:t>
            </a:r>
            <a:endParaRPr sz="2800">
              <a:solidFill>
                <a:schemeClr val="dk1"/>
              </a:solidFill>
              <a:latin typeface="DM Serif Display"/>
              <a:ea typeface="DM Serif Display"/>
              <a:cs typeface="DM Serif Display"/>
              <a:sym typeface="DM Serif Display"/>
            </a:endParaRPr>
          </a:p>
        </p:txBody>
      </p:sp>
      <p:sp>
        <p:nvSpPr>
          <p:cNvPr id="241" name="Google Shape;241;p22"/>
          <p:cNvSpPr/>
          <p:nvPr/>
        </p:nvSpPr>
        <p:spPr>
          <a:xfrm>
            <a:off x="1924049" y="3740746"/>
            <a:ext cx="252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Lorem ipsum</a:t>
            </a:r>
            <a:endParaRPr sz="2000">
              <a:solidFill>
                <a:schemeClr val="dk1"/>
              </a:solidFill>
              <a:latin typeface="DM Serif Display"/>
              <a:ea typeface="DM Serif Display"/>
              <a:cs typeface="DM Serif Display"/>
              <a:sym typeface="DM Serif Display"/>
            </a:endParaRPr>
          </a:p>
        </p:txBody>
      </p:sp>
      <p:sp>
        <p:nvSpPr>
          <p:cNvPr id="242" name="Google Shape;242;p22"/>
          <p:cNvSpPr txBox="1"/>
          <p:nvPr/>
        </p:nvSpPr>
        <p:spPr>
          <a:xfrm>
            <a:off x="4832351" y="4140856"/>
            <a:ext cx="2527200" cy="11697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Consectetur adipisicing</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elit, sed do eiusmod tempor incididunt ut</a:t>
            </a:r>
            <a:endParaRPr sz="1400">
              <a:solidFill>
                <a:schemeClr val="dk1"/>
              </a:solidFill>
              <a:latin typeface="Montserrat Light"/>
              <a:ea typeface="Montserrat Light"/>
              <a:cs typeface="Montserrat Light"/>
              <a:sym typeface="Montserrat Light"/>
            </a:endParaRPr>
          </a:p>
        </p:txBody>
      </p:sp>
      <p:sp>
        <p:nvSpPr>
          <p:cNvPr id="243" name="Google Shape;243;p22"/>
          <p:cNvSpPr/>
          <p:nvPr/>
        </p:nvSpPr>
        <p:spPr>
          <a:xfrm>
            <a:off x="4832350" y="3105477"/>
            <a:ext cx="1111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02.</a:t>
            </a:r>
            <a:endParaRPr sz="2800">
              <a:solidFill>
                <a:schemeClr val="dk1"/>
              </a:solidFill>
              <a:latin typeface="DM Serif Display"/>
              <a:ea typeface="DM Serif Display"/>
              <a:cs typeface="DM Serif Display"/>
              <a:sym typeface="DM Serif Display"/>
            </a:endParaRPr>
          </a:p>
        </p:txBody>
      </p:sp>
      <p:sp>
        <p:nvSpPr>
          <p:cNvPr id="244" name="Google Shape;244;p22"/>
          <p:cNvSpPr/>
          <p:nvPr/>
        </p:nvSpPr>
        <p:spPr>
          <a:xfrm>
            <a:off x="4832351" y="3740746"/>
            <a:ext cx="252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Lorem ipsum</a:t>
            </a:r>
            <a:endParaRPr sz="2000">
              <a:solidFill>
                <a:schemeClr val="dk1"/>
              </a:solidFill>
              <a:latin typeface="DM Serif Display"/>
              <a:ea typeface="DM Serif Display"/>
              <a:cs typeface="DM Serif Display"/>
              <a:sym typeface="DM Serif Display"/>
            </a:endParaRPr>
          </a:p>
        </p:txBody>
      </p:sp>
      <p:sp>
        <p:nvSpPr>
          <p:cNvPr id="245" name="Google Shape;245;p22"/>
          <p:cNvSpPr txBox="1"/>
          <p:nvPr/>
        </p:nvSpPr>
        <p:spPr>
          <a:xfrm>
            <a:off x="7740653" y="4140856"/>
            <a:ext cx="2527200" cy="11697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Consectetur adipisicing</a:t>
            </a:r>
            <a:endParaRPr sz="1400">
              <a:solidFill>
                <a:schemeClr val="dk1"/>
              </a:solidFill>
              <a:latin typeface="Montserrat Light"/>
              <a:ea typeface="Montserrat Light"/>
              <a:cs typeface="Montserrat Light"/>
              <a:sym typeface="Montserrat Light"/>
            </a:endParaRPr>
          </a:p>
          <a:p>
            <a:pPr indent="-171450" lvl="0" marL="171450" marR="0" rtl="0" algn="l">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elit, sed do eiusmod tempor incididunt ut</a:t>
            </a:r>
            <a:endParaRPr sz="1400">
              <a:solidFill>
                <a:schemeClr val="dk1"/>
              </a:solidFill>
              <a:latin typeface="Montserrat Light"/>
              <a:ea typeface="Montserrat Light"/>
              <a:cs typeface="Montserrat Light"/>
              <a:sym typeface="Montserrat Light"/>
            </a:endParaRPr>
          </a:p>
        </p:txBody>
      </p:sp>
      <p:sp>
        <p:nvSpPr>
          <p:cNvPr id="246" name="Google Shape;246;p22"/>
          <p:cNvSpPr/>
          <p:nvPr/>
        </p:nvSpPr>
        <p:spPr>
          <a:xfrm>
            <a:off x="7740652" y="3105477"/>
            <a:ext cx="1111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03.</a:t>
            </a:r>
            <a:endParaRPr sz="2800">
              <a:solidFill>
                <a:schemeClr val="dk1"/>
              </a:solidFill>
              <a:latin typeface="DM Serif Display"/>
              <a:ea typeface="DM Serif Display"/>
              <a:cs typeface="DM Serif Display"/>
              <a:sym typeface="DM Serif Display"/>
            </a:endParaRPr>
          </a:p>
        </p:txBody>
      </p:sp>
      <p:sp>
        <p:nvSpPr>
          <p:cNvPr id="247" name="Google Shape;247;p22"/>
          <p:cNvSpPr/>
          <p:nvPr/>
        </p:nvSpPr>
        <p:spPr>
          <a:xfrm>
            <a:off x="7740653" y="3740746"/>
            <a:ext cx="252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DM Serif Display"/>
                <a:ea typeface="DM Serif Display"/>
                <a:cs typeface="DM Serif Display"/>
                <a:sym typeface="DM Serif Display"/>
              </a:rPr>
              <a:t>Lorem ipsum</a:t>
            </a:r>
            <a:endParaRPr sz="2000">
              <a:solidFill>
                <a:schemeClr val="dk1"/>
              </a:solidFill>
              <a:latin typeface="DM Serif Display"/>
              <a:ea typeface="DM Serif Display"/>
              <a:cs typeface="DM Serif Display"/>
              <a:sym typeface="DM Serif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0"/>
          <p:cNvSpPr txBox="1"/>
          <p:nvPr/>
        </p:nvSpPr>
        <p:spPr>
          <a:xfrm>
            <a:off x="1363321" y="1186703"/>
            <a:ext cx="5017800" cy="108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Title text block &amp;</a:t>
            </a:r>
            <a:endParaRPr/>
          </a:p>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Mobile project</a:t>
            </a:r>
            <a:endParaRPr/>
          </a:p>
        </p:txBody>
      </p:sp>
      <p:sp>
        <p:nvSpPr>
          <p:cNvPr id="673" name="Google Shape;673;p40"/>
          <p:cNvSpPr txBox="1"/>
          <p:nvPr/>
        </p:nvSpPr>
        <p:spPr>
          <a:xfrm>
            <a:off x="1363321" y="2563817"/>
            <a:ext cx="50178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Excepteur sint occaecat cupidatat non proident!</a:t>
            </a:r>
            <a:endParaRPr/>
          </a:p>
        </p:txBody>
      </p:sp>
      <p:pic>
        <p:nvPicPr>
          <p:cNvPr id="674" name="Google Shape;674;p40"/>
          <p:cNvPicPr preferRelativeResize="0"/>
          <p:nvPr/>
        </p:nvPicPr>
        <p:blipFill rotWithShape="1">
          <a:blip r:embed="rId3">
            <a:alphaModFix/>
          </a:blip>
          <a:srcRect b="0" l="0" r="0" t="0"/>
          <a:stretch/>
        </p:blipFill>
        <p:spPr>
          <a:xfrm>
            <a:off x="7312576" y="596818"/>
            <a:ext cx="2869944" cy="5664364"/>
          </a:xfrm>
          <a:prstGeom prst="rect">
            <a:avLst/>
          </a:prstGeom>
          <a:noFill/>
          <a:ln>
            <a:noFill/>
          </a:ln>
          <a:effectLst>
            <a:outerShdw blurRad="38100" sx="101000" rotWithShape="0" algn="ctr" sy="101000">
              <a:srgbClr val="000000">
                <a:alpha val="22750"/>
              </a:srgbClr>
            </a:outerShdw>
          </a:effectLst>
        </p:spPr>
      </p:pic>
      <p:sp>
        <p:nvSpPr>
          <p:cNvPr id="675" name="Google Shape;675;p40"/>
          <p:cNvSpPr/>
          <p:nvPr>
            <p:ph idx="2" type="pic"/>
          </p:nvPr>
        </p:nvSpPr>
        <p:spPr>
          <a:xfrm>
            <a:off x="7468193" y="723085"/>
            <a:ext cx="2563200" cy="5415900"/>
          </a:xfrm>
          <a:prstGeom prst="roundRect">
            <a:avLst>
              <a:gd fmla="val 11269" name="adj"/>
            </a:avLst>
          </a:prstGeom>
          <a:solidFill>
            <a:srgbClr val="F2F2F2"/>
          </a:solidFill>
          <a:ln>
            <a:noFill/>
          </a:ln>
        </p:spPr>
      </p:sp>
      <p:pic>
        <p:nvPicPr>
          <p:cNvPr id="676" name="Google Shape;676;p40"/>
          <p:cNvPicPr preferRelativeResize="0"/>
          <p:nvPr/>
        </p:nvPicPr>
        <p:blipFill rotWithShape="1">
          <a:blip r:embed="rId4">
            <a:alphaModFix/>
          </a:blip>
          <a:srcRect b="0" l="0" r="0" t="0"/>
          <a:stretch/>
        </p:blipFill>
        <p:spPr>
          <a:xfrm>
            <a:off x="7870464" y="794355"/>
            <a:ext cx="1754167" cy="1920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1"/>
          <p:cNvSpPr txBox="1"/>
          <p:nvPr/>
        </p:nvSpPr>
        <p:spPr>
          <a:xfrm>
            <a:off x="8102291" y="1717351"/>
            <a:ext cx="3477000" cy="108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Title text block &amp;</a:t>
            </a:r>
            <a:endParaRPr/>
          </a:p>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Tablet project</a:t>
            </a:r>
            <a:endParaRPr/>
          </a:p>
        </p:txBody>
      </p:sp>
      <p:sp>
        <p:nvSpPr>
          <p:cNvPr id="682" name="Google Shape;682;p41"/>
          <p:cNvSpPr txBox="1"/>
          <p:nvPr/>
        </p:nvSpPr>
        <p:spPr>
          <a:xfrm>
            <a:off x="8102291" y="2972369"/>
            <a:ext cx="34770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Excepteur sint occaecat cupidatat non proident!</a:t>
            </a:r>
            <a:endParaRPr/>
          </a:p>
        </p:txBody>
      </p:sp>
      <p:pic>
        <p:nvPicPr>
          <p:cNvPr id="683" name="Google Shape;683;p41"/>
          <p:cNvPicPr preferRelativeResize="0"/>
          <p:nvPr/>
        </p:nvPicPr>
        <p:blipFill rotWithShape="1">
          <a:blip r:embed="rId3">
            <a:alphaModFix/>
          </a:blip>
          <a:srcRect b="0" l="0" r="0" t="0"/>
          <a:stretch/>
        </p:blipFill>
        <p:spPr>
          <a:xfrm>
            <a:off x="726399" y="728133"/>
            <a:ext cx="7081801" cy="5401734"/>
          </a:xfrm>
          <a:prstGeom prst="rect">
            <a:avLst/>
          </a:prstGeom>
          <a:noFill/>
          <a:ln>
            <a:noFill/>
          </a:ln>
          <a:effectLst>
            <a:outerShdw blurRad="38100" sx="101000" rotWithShape="0" algn="ctr" sy="101000">
              <a:srgbClr val="000000">
                <a:alpha val="22750"/>
              </a:srgbClr>
            </a:outerShdw>
          </a:effectLst>
        </p:spPr>
      </p:pic>
      <p:sp>
        <p:nvSpPr>
          <p:cNvPr id="684" name="Google Shape;684;p41"/>
          <p:cNvSpPr/>
          <p:nvPr>
            <p:ph idx="2" type="pic"/>
          </p:nvPr>
        </p:nvSpPr>
        <p:spPr>
          <a:xfrm>
            <a:off x="945091" y="945615"/>
            <a:ext cx="6633600" cy="4966800"/>
          </a:xfrm>
          <a:prstGeom prst="roundRect">
            <a:avLst>
              <a:gd fmla="val 1746" name="adj"/>
            </a:avLst>
          </a:prstGeom>
          <a:solidFill>
            <a:srgbClr val="F2F2F2"/>
          </a:solid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2"/>
          <p:cNvSpPr txBox="1"/>
          <p:nvPr/>
        </p:nvSpPr>
        <p:spPr>
          <a:xfrm>
            <a:off x="635267" y="1754387"/>
            <a:ext cx="2910900" cy="956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Title text block &amp;</a:t>
            </a:r>
            <a:endParaRPr/>
          </a:p>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Desktop project</a:t>
            </a:r>
            <a:endParaRPr/>
          </a:p>
        </p:txBody>
      </p:sp>
      <p:sp>
        <p:nvSpPr>
          <p:cNvPr id="690" name="Google Shape;690;p42"/>
          <p:cNvSpPr txBox="1"/>
          <p:nvPr/>
        </p:nvSpPr>
        <p:spPr>
          <a:xfrm>
            <a:off x="635268" y="2839384"/>
            <a:ext cx="2910900" cy="24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indent="0" lvl="0" marL="0" marR="0" rtl="0" algn="l">
              <a:spcBef>
                <a:spcPts val="0"/>
              </a:spcBef>
              <a:spcAft>
                <a:spcPts val="0"/>
              </a:spcAft>
              <a:buNone/>
            </a:pPr>
            <a:r>
              <a:rPr lang="en-US" sz="1200">
                <a:solidFill>
                  <a:schemeClr val="dk1"/>
                </a:solidFill>
                <a:latin typeface="Montserrat Light"/>
                <a:ea typeface="Montserrat Light"/>
                <a:cs typeface="Montserrat Light"/>
                <a:sym typeface="Montserrat Light"/>
              </a:rPr>
              <a:t>Excepteur sint occaecat cupidatat non proident!</a:t>
            </a:r>
            <a:endParaRPr/>
          </a:p>
        </p:txBody>
      </p:sp>
      <p:pic>
        <p:nvPicPr>
          <p:cNvPr id="691" name="Google Shape;691;p42"/>
          <p:cNvPicPr preferRelativeResize="0"/>
          <p:nvPr/>
        </p:nvPicPr>
        <p:blipFill rotWithShape="1">
          <a:blip r:embed="rId3">
            <a:alphaModFix/>
          </a:blip>
          <a:srcRect b="0" l="0" r="0" t="0"/>
          <a:stretch/>
        </p:blipFill>
        <p:spPr>
          <a:xfrm>
            <a:off x="3258769" y="751475"/>
            <a:ext cx="8611400" cy="5355051"/>
          </a:xfrm>
          <a:prstGeom prst="rect">
            <a:avLst/>
          </a:prstGeom>
          <a:noFill/>
          <a:ln>
            <a:noFill/>
          </a:ln>
          <a:effectLst>
            <a:outerShdw blurRad="38100" sx="101000" rotWithShape="0" algn="ctr" sy="101000">
              <a:srgbClr val="000000">
                <a:alpha val="22750"/>
              </a:srgbClr>
            </a:outerShdw>
          </a:effectLst>
        </p:spPr>
      </p:pic>
      <p:sp>
        <p:nvSpPr>
          <p:cNvPr id="692" name="Google Shape;692;p42"/>
          <p:cNvSpPr/>
          <p:nvPr>
            <p:ph idx="2" type="pic"/>
          </p:nvPr>
        </p:nvSpPr>
        <p:spPr>
          <a:xfrm>
            <a:off x="4033830" y="895348"/>
            <a:ext cx="7067700" cy="4608600"/>
          </a:xfrm>
          <a:prstGeom prst="roundRect">
            <a:avLst>
              <a:gd fmla="val 684" name="adj"/>
            </a:avLst>
          </a:prstGeom>
          <a:solidFill>
            <a:srgbClr val="F2F2F2"/>
          </a:solid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696" name="Shape 696"/>
        <p:cNvGrpSpPr/>
        <p:nvPr/>
      </p:nvGrpSpPr>
      <p:grpSpPr>
        <a:xfrm>
          <a:off x="0" y="0"/>
          <a:ext cx="0" cy="0"/>
          <a:chOff x="0" y="0"/>
          <a:chExt cx="0" cy="0"/>
        </a:xfrm>
      </p:grpSpPr>
      <p:sp>
        <p:nvSpPr>
          <p:cNvPr id="697" name="Google Shape;697;p43"/>
          <p:cNvSpPr txBox="1"/>
          <p:nvPr/>
        </p:nvSpPr>
        <p:spPr>
          <a:xfrm>
            <a:off x="8901253" y="3810471"/>
            <a:ext cx="2682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lt1"/>
                </a:solidFill>
                <a:latin typeface="DM Serif Display"/>
                <a:ea typeface="DM Serif Display"/>
                <a:cs typeface="DM Serif Display"/>
                <a:sym typeface="DM Serif Display"/>
              </a:rPr>
              <a:t>Icon</a:t>
            </a:r>
            <a:endParaRPr/>
          </a:p>
        </p:txBody>
      </p:sp>
      <p:sp>
        <p:nvSpPr>
          <p:cNvPr id="698" name="Google Shape;698;p43"/>
          <p:cNvSpPr txBox="1"/>
          <p:nvPr/>
        </p:nvSpPr>
        <p:spPr>
          <a:xfrm>
            <a:off x="8960549" y="4394448"/>
            <a:ext cx="2622600" cy="160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indent="0" lvl="0" marL="0" marR="0" rtl="0" algn="l">
              <a:spcBef>
                <a:spcPts val="0"/>
              </a:spcBef>
              <a:spcAft>
                <a:spcPts val="0"/>
              </a:spcAft>
              <a:buNone/>
            </a:pPr>
            <a:r>
              <a:t/>
            </a:r>
            <a:endParaRPr sz="1400">
              <a:solidFill>
                <a:schemeClr val="lt1"/>
              </a:solidFill>
              <a:latin typeface="Montserrat Light"/>
              <a:ea typeface="Montserrat Light"/>
              <a:cs typeface="Montserrat Light"/>
              <a:sym typeface="Montserrat Light"/>
            </a:endParaRPr>
          </a:p>
          <a:p>
            <a:pPr indent="0" lvl="0" marL="0" marR="0" rtl="0" algn="l">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699" name="Google Shape;699;p43"/>
          <p:cNvPicPr preferRelativeResize="0"/>
          <p:nvPr/>
        </p:nvPicPr>
        <p:blipFill rotWithShape="1">
          <a:blip r:embed="rId3">
            <a:alphaModFix/>
          </a:blip>
          <a:srcRect b="0" l="0" r="0" t="0"/>
          <a:stretch/>
        </p:blipFill>
        <p:spPr>
          <a:xfrm>
            <a:off x="631886" y="747555"/>
            <a:ext cx="544232" cy="412564"/>
          </a:xfrm>
          <a:prstGeom prst="rect">
            <a:avLst/>
          </a:prstGeom>
          <a:noFill/>
          <a:ln>
            <a:noFill/>
          </a:ln>
        </p:spPr>
      </p:pic>
      <p:pic>
        <p:nvPicPr>
          <p:cNvPr id="700" name="Google Shape;700;p43"/>
          <p:cNvPicPr preferRelativeResize="0"/>
          <p:nvPr/>
        </p:nvPicPr>
        <p:blipFill rotWithShape="1">
          <a:blip r:embed="rId4">
            <a:alphaModFix/>
          </a:blip>
          <a:srcRect b="0" l="0" r="0" t="0"/>
          <a:stretch/>
        </p:blipFill>
        <p:spPr>
          <a:xfrm>
            <a:off x="1286640" y="751943"/>
            <a:ext cx="474010" cy="403786"/>
          </a:xfrm>
          <a:prstGeom prst="rect">
            <a:avLst/>
          </a:prstGeom>
          <a:noFill/>
          <a:ln>
            <a:noFill/>
          </a:ln>
        </p:spPr>
      </p:pic>
      <p:pic>
        <p:nvPicPr>
          <p:cNvPr id="701" name="Google Shape;701;p43"/>
          <p:cNvPicPr preferRelativeResize="0"/>
          <p:nvPr/>
        </p:nvPicPr>
        <p:blipFill rotWithShape="1">
          <a:blip r:embed="rId5">
            <a:alphaModFix/>
          </a:blip>
          <a:srcRect b="0" l="0" r="0" t="0"/>
          <a:stretch/>
        </p:blipFill>
        <p:spPr>
          <a:xfrm>
            <a:off x="1942238" y="716832"/>
            <a:ext cx="535454" cy="474008"/>
          </a:xfrm>
          <a:prstGeom prst="rect">
            <a:avLst/>
          </a:prstGeom>
          <a:noFill/>
          <a:ln>
            <a:noFill/>
          </a:ln>
        </p:spPr>
      </p:pic>
      <p:pic>
        <p:nvPicPr>
          <p:cNvPr id="702" name="Google Shape;702;p43"/>
          <p:cNvPicPr preferRelativeResize="0"/>
          <p:nvPr/>
        </p:nvPicPr>
        <p:blipFill rotWithShape="1">
          <a:blip r:embed="rId6">
            <a:alphaModFix/>
          </a:blip>
          <a:srcRect b="0" l="0" r="0" t="0"/>
          <a:stretch/>
        </p:blipFill>
        <p:spPr>
          <a:xfrm>
            <a:off x="2620805" y="708054"/>
            <a:ext cx="465232" cy="491564"/>
          </a:xfrm>
          <a:prstGeom prst="rect">
            <a:avLst/>
          </a:prstGeom>
          <a:noFill/>
          <a:ln>
            <a:noFill/>
          </a:ln>
        </p:spPr>
      </p:pic>
      <p:pic>
        <p:nvPicPr>
          <p:cNvPr id="703" name="Google Shape;703;p43"/>
          <p:cNvPicPr preferRelativeResize="0"/>
          <p:nvPr/>
        </p:nvPicPr>
        <p:blipFill rotWithShape="1">
          <a:blip r:embed="rId7">
            <a:alphaModFix/>
          </a:blip>
          <a:srcRect b="0" l="0" r="0" t="0"/>
          <a:stretch/>
        </p:blipFill>
        <p:spPr>
          <a:xfrm>
            <a:off x="3300586" y="703665"/>
            <a:ext cx="535456" cy="500344"/>
          </a:xfrm>
          <a:prstGeom prst="rect">
            <a:avLst/>
          </a:prstGeom>
          <a:noFill/>
          <a:ln>
            <a:noFill/>
          </a:ln>
        </p:spPr>
      </p:pic>
      <p:pic>
        <p:nvPicPr>
          <p:cNvPr id="704" name="Google Shape;704;p43"/>
          <p:cNvPicPr preferRelativeResize="0"/>
          <p:nvPr/>
        </p:nvPicPr>
        <p:blipFill rotWithShape="1">
          <a:blip r:embed="rId8">
            <a:alphaModFix/>
          </a:blip>
          <a:srcRect b="0" l="0" r="0" t="0"/>
          <a:stretch/>
        </p:blipFill>
        <p:spPr>
          <a:xfrm>
            <a:off x="4009970" y="686109"/>
            <a:ext cx="517900" cy="535456"/>
          </a:xfrm>
          <a:prstGeom prst="rect">
            <a:avLst/>
          </a:prstGeom>
          <a:noFill/>
          <a:ln>
            <a:noFill/>
          </a:ln>
        </p:spPr>
      </p:pic>
      <p:pic>
        <p:nvPicPr>
          <p:cNvPr id="705" name="Google Shape;705;p43"/>
          <p:cNvPicPr preferRelativeResize="0"/>
          <p:nvPr/>
        </p:nvPicPr>
        <p:blipFill rotWithShape="1">
          <a:blip r:embed="rId9">
            <a:alphaModFix/>
          </a:blip>
          <a:srcRect b="0" l="0" r="0" t="0"/>
          <a:stretch/>
        </p:blipFill>
        <p:spPr>
          <a:xfrm>
            <a:off x="4756333" y="743165"/>
            <a:ext cx="474010" cy="421342"/>
          </a:xfrm>
          <a:prstGeom prst="rect">
            <a:avLst/>
          </a:prstGeom>
          <a:noFill/>
          <a:ln>
            <a:noFill/>
          </a:ln>
        </p:spPr>
      </p:pic>
      <p:pic>
        <p:nvPicPr>
          <p:cNvPr id="706" name="Google Shape;706;p43"/>
          <p:cNvPicPr preferRelativeResize="0"/>
          <p:nvPr/>
        </p:nvPicPr>
        <p:blipFill rotWithShape="1">
          <a:blip r:embed="rId10">
            <a:alphaModFix/>
          </a:blip>
          <a:srcRect b="0" l="0" r="0" t="0"/>
          <a:stretch/>
        </p:blipFill>
        <p:spPr>
          <a:xfrm>
            <a:off x="5404459" y="721221"/>
            <a:ext cx="359896" cy="465232"/>
          </a:xfrm>
          <a:prstGeom prst="rect">
            <a:avLst/>
          </a:prstGeom>
          <a:noFill/>
          <a:ln>
            <a:noFill/>
          </a:ln>
        </p:spPr>
      </p:pic>
      <p:pic>
        <p:nvPicPr>
          <p:cNvPr id="707" name="Google Shape;707;p43"/>
          <p:cNvPicPr preferRelativeResize="0"/>
          <p:nvPr/>
        </p:nvPicPr>
        <p:blipFill rotWithShape="1">
          <a:blip r:embed="rId11">
            <a:alphaModFix/>
          </a:blip>
          <a:srcRect b="0" l="0" r="0" t="0"/>
          <a:stretch/>
        </p:blipFill>
        <p:spPr>
          <a:xfrm>
            <a:off x="6069953" y="760721"/>
            <a:ext cx="430120" cy="386230"/>
          </a:xfrm>
          <a:prstGeom prst="rect">
            <a:avLst/>
          </a:prstGeom>
          <a:noFill/>
          <a:ln>
            <a:noFill/>
          </a:ln>
        </p:spPr>
      </p:pic>
      <p:pic>
        <p:nvPicPr>
          <p:cNvPr id="708" name="Google Shape;708;p43"/>
          <p:cNvPicPr preferRelativeResize="0"/>
          <p:nvPr/>
        </p:nvPicPr>
        <p:blipFill rotWithShape="1">
          <a:blip r:embed="rId12">
            <a:alphaModFix/>
          </a:blip>
          <a:srcRect b="0" l="0" r="0" t="0"/>
          <a:stretch/>
        </p:blipFill>
        <p:spPr>
          <a:xfrm>
            <a:off x="6747026" y="725609"/>
            <a:ext cx="324786" cy="456454"/>
          </a:xfrm>
          <a:prstGeom prst="rect">
            <a:avLst/>
          </a:prstGeom>
          <a:noFill/>
          <a:ln>
            <a:noFill/>
          </a:ln>
        </p:spPr>
      </p:pic>
      <p:pic>
        <p:nvPicPr>
          <p:cNvPr id="709" name="Google Shape;709;p43"/>
          <p:cNvPicPr preferRelativeResize="0"/>
          <p:nvPr/>
        </p:nvPicPr>
        <p:blipFill rotWithShape="1">
          <a:blip r:embed="rId13">
            <a:alphaModFix/>
          </a:blip>
          <a:srcRect b="0" l="0" r="0" t="0"/>
          <a:stretch/>
        </p:blipFill>
        <p:spPr>
          <a:xfrm>
            <a:off x="7366483" y="791445"/>
            <a:ext cx="544232" cy="324784"/>
          </a:xfrm>
          <a:prstGeom prst="rect">
            <a:avLst/>
          </a:prstGeom>
          <a:noFill/>
          <a:ln>
            <a:noFill/>
          </a:ln>
        </p:spPr>
      </p:pic>
      <p:pic>
        <p:nvPicPr>
          <p:cNvPr id="710" name="Google Shape;710;p43"/>
          <p:cNvPicPr preferRelativeResize="0"/>
          <p:nvPr/>
        </p:nvPicPr>
        <p:blipFill rotWithShape="1">
          <a:blip r:embed="rId14">
            <a:alphaModFix/>
          </a:blip>
          <a:srcRect b="0" l="0" r="0" t="0"/>
          <a:stretch/>
        </p:blipFill>
        <p:spPr>
          <a:xfrm>
            <a:off x="8080812" y="712443"/>
            <a:ext cx="307230" cy="482788"/>
          </a:xfrm>
          <a:prstGeom prst="rect">
            <a:avLst/>
          </a:prstGeom>
          <a:noFill/>
          <a:ln>
            <a:noFill/>
          </a:ln>
        </p:spPr>
      </p:pic>
      <p:pic>
        <p:nvPicPr>
          <p:cNvPr id="711" name="Google Shape;711;p43"/>
          <p:cNvPicPr preferRelativeResize="0"/>
          <p:nvPr/>
        </p:nvPicPr>
        <p:blipFill rotWithShape="1">
          <a:blip r:embed="rId15">
            <a:alphaModFix/>
          </a:blip>
          <a:srcRect b="0" l="0" r="0" t="0"/>
          <a:stretch/>
        </p:blipFill>
        <p:spPr>
          <a:xfrm>
            <a:off x="653832" y="1530457"/>
            <a:ext cx="500342" cy="324784"/>
          </a:xfrm>
          <a:prstGeom prst="rect">
            <a:avLst/>
          </a:prstGeom>
          <a:noFill/>
          <a:ln>
            <a:noFill/>
          </a:ln>
        </p:spPr>
      </p:pic>
      <p:pic>
        <p:nvPicPr>
          <p:cNvPr id="712" name="Google Shape;712;p43"/>
          <p:cNvPicPr preferRelativeResize="0"/>
          <p:nvPr/>
        </p:nvPicPr>
        <p:blipFill rotWithShape="1">
          <a:blip r:embed="rId16">
            <a:alphaModFix/>
          </a:blip>
          <a:srcRect b="0" l="0" r="0" t="0"/>
          <a:stretch/>
        </p:blipFill>
        <p:spPr>
          <a:xfrm>
            <a:off x="1299808" y="1442677"/>
            <a:ext cx="447676" cy="500344"/>
          </a:xfrm>
          <a:prstGeom prst="rect">
            <a:avLst/>
          </a:prstGeom>
          <a:noFill/>
          <a:ln>
            <a:noFill/>
          </a:ln>
        </p:spPr>
      </p:pic>
      <p:pic>
        <p:nvPicPr>
          <p:cNvPr id="713" name="Google Shape;713;p43"/>
          <p:cNvPicPr preferRelativeResize="0"/>
          <p:nvPr/>
        </p:nvPicPr>
        <p:blipFill rotWithShape="1">
          <a:blip r:embed="rId17">
            <a:alphaModFix/>
          </a:blip>
          <a:srcRect b="0" l="0" r="0" t="0"/>
          <a:stretch/>
        </p:blipFill>
        <p:spPr>
          <a:xfrm>
            <a:off x="1986127" y="1442677"/>
            <a:ext cx="447676" cy="500344"/>
          </a:xfrm>
          <a:prstGeom prst="rect">
            <a:avLst/>
          </a:prstGeom>
          <a:noFill/>
          <a:ln>
            <a:noFill/>
          </a:ln>
        </p:spPr>
      </p:pic>
      <p:pic>
        <p:nvPicPr>
          <p:cNvPr id="714" name="Google Shape;714;p43"/>
          <p:cNvPicPr preferRelativeResize="0"/>
          <p:nvPr/>
        </p:nvPicPr>
        <p:blipFill rotWithShape="1">
          <a:blip r:embed="rId18">
            <a:alphaModFix/>
          </a:blip>
          <a:srcRect b="0" l="0" r="0" t="0"/>
          <a:stretch/>
        </p:blipFill>
        <p:spPr>
          <a:xfrm>
            <a:off x="3383976" y="1451455"/>
            <a:ext cx="368674" cy="482788"/>
          </a:xfrm>
          <a:prstGeom prst="rect">
            <a:avLst/>
          </a:prstGeom>
          <a:noFill/>
          <a:ln>
            <a:noFill/>
          </a:ln>
        </p:spPr>
      </p:pic>
      <p:pic>
        <p:nvPicPr>
          <p:cNvPr id="715" name="Google Shape;715;p43"/>
          <p:cNvPicPr preferRelativeResize="0"/>
          <p:nvPr/>
        </p:nvPicPr>
        <p:blipFill rotWithShape="1">
          <a:blip r:embed="rId19">
            <a:alphaModFix/>
          </a:blip>
          <a:srcRect b="0" l="0" r="0" t="0"/>
          <a:stretch/>
        </p:blipFill>
        <p:spPr>
          <a:xfrm>
            <a:off x="4084582" y="1429510"/>
            <a:ext cx="368674" cy="526676"/>
          </a:xfrm>
          <a:prstGeom prst="rect">
            <a:avLst/>
          </a:prstGeom>
          <a:noFill/>
          <a:ln>
            <a:noFill/>
          </a:ln>
        </p:spPr>
      </p:pic>
      <p:pic>
        <p:nvPicPr>
          <p:cNvPr id="716" name="Google Shape;716;p43"/>
          <p:cNvPicPr preferRelativeResize="0"/>
          <p:nvPr/>
        </p:nvPicPr>
        <p:blipFill rotWithShape="1">
          <a:blip r:embed="rId20">
            <a:alphaModFix/>
          </a:blip>
          <a:srcRect b="0" l="0" r="0" t="0"/>
          <a:stretch/>
        </p:blipFill>
        <p:spPr>
          <a:xfrm>
            <a:off x="4725612" y="1455844"/>
            <a:ext cx="535454" cy="474008"/>
          </a:xfrm>
          <a:prstGeom prst="rect">
            <a:avLst/>
          </a:prstGeom>
          <a:noFill/>
          <a:ln>
            <a:noFill/>
          </a:ln>
        </p:spPr>
      </p:pic>
      <p:pic>
        <p:nvPicPr>
          <p:cNvPr id="717" name="Google Shape;717;p43"/>
          <p:cNvPicPr preferRelativeResize="0"/>
          <p:nvPr/>
        </p:nvPicPr>
        <p:blipFill rotWithShape="1">
          <a:blip r:embed="rId21">
            <a:alphaModFix/>
          </a:blip>
          <a:srcRect b="0" l="0" r="0" t="0"/>
          <a:stretch/>
        </p:blipFill>
        <p:spPr>
          <a:xfrm>
            <a:off x="2581304" y="1460233"/>
            <a:ext cx="544232" cy="465232"/>
          </a:xfrm>
          <a:prstGeom prst="rect">
            <a:avLst/>
          </a:prstGeom>
          <a:noFill/>
          <a:ln>
            <a:noFill/>
          </a:ln>
        </p:spPr>
      </p:pic>
      <p:pic>
        <p:nvPicPr>
          <p:cNvPr id="718" name="Google Shape;718;p43"/>
          <p:cNvPicPr preferRelativeResize="0"/>
          <p:nvPr/>
        </p:nvPicPr>
        <p:blipFill rotWithShape="1">
          <a:blip r:embed="rId22">
            <a:alphaModFix/>
          </a:blip>
          <a:srcRect b="0" l="0" r="0" t="0"/>
          <a:stretch/>
        </p:blipFill>
        <p:spPr>
          <a:xfrm>
            <a:off x="5426403" y="1438288"/>
            <a:ext cx="316006" cy="509120"/>
          </a:xfrm>
          <a:prstGeom prst="rect">
            <a:avLst/>
          </a:prstGeom>
          <a:noFill/>
          <a:ln>
            <a:noFill/>
          </a:ln>
        </p:spPr>
      </p:pic>
      <p:pic>
        <p:nvPicPr>
          <p:cNvPr id="719" name="Google Shape;719;p43"/>
          <p:cNvPicPr preferRelativeResize="0"/>
          <p:nvPr/>
        </p:nvPicPr>
        <p:blipFill rotWithShape="1">
          <a:blip r:embed="rId23">
            <a:alphaModFix/>
          </a:blip>
          <a:srcRect b="0" l="0" r="0" t="0"/>
          <a:stretch/>
        </p:blipFill>
        <p:spPr>
          <a:xfrm>
            <a:off x="6026064" y="1429510"/>
            <a:ext cx="517898" cy="526676"/>
          </a:xfrm>
          <a:prstGeom prst="rect">
            <a:avLst/>
          </a:prstGeom>
          <a:noFill/>
          <a:ln>
            <a:noFill/>
          </a:ln>
        </p:spPr>
      </p:pic>
      <p:pic>
        <p:nvPicPr>
          <p:cNvPr id="720" name="Google Shape;720;p43"/>
          <p:cNvPicPr preferRelativeResize="0"/>
          <p:nvPr/>
        </p:nvPicPr>
        <p:blipFill rotWithShape="1">
          <a:blip r:embed="rId24">
            <a:alphaModFix/>
          </a:blip>
          <a:srcRect b="0" l="0" r="0" t="0"/>
          <a:stretch/>
        </p:blipFill>
        <p:spPr>
          <a:xfrm>
            <a:off x="6716303" y="1442677"/>
            <a:ext cx="386230" cy="500344"/>
          </a:xfrm>
          <a:prstGeom prst="rect">
            <a:avLst/>
          </a:prstGeom>
          <a:noFill/>
          <a:ln>
            <a:noFill/>
          </a:ln>
        </p:spPr>
      </p:pic>
      <p:pic>
        <p:nvPicPr>
          <p:cNvPr id="721" name="Google Shape;721;p43"/>
          <p:cNvPicPr preferRelativeResize="0"/>
          <p:nvPr/>
        </p:nvPicPr>
        <p:blipFill rotWithShape="1">
          <a:blip r:embed="rId25">
            <a:alphaModFix/>
          </a:blip>
          <a:srcRect b="0" l="0" r="0" t="0"/>
          <a:stretch/>
        </p:blipFill>
        <p:spPr>
          <a:xfrm>
            <a:off x="7445484" y="1499733"/>
            <a:ext cx="386230" cy="386230"/>
          </a:xfrm>
          <a:prstGeom prst="rect">
            <a:avLst/>
          </a:prstGeom>
          <a:noFill/>
          <a:ln>
            <a:noFill/>
          </a:ln>
        </p:spPr>
      </p:pic>
      <p:pic>
        <p:nvPicPr>
          <p:cNvPr id="722" name="Google Shape;722;p43"/>
          <p:cNvPicPr preferRelativeResize="0"/>
          <p:nvPr/>
        </p:nvPicPr>
        <p:blipFill rotWithShape="1">
          <a:blip r:embed="rId26">
            <a:alphaModFix/>
          </a:blip>
          <a:srcRect b="0" l="0" r="0" t="0"/>
          <a:stretch/>
        </p:blipFill>
        <p:spPr>
          <a:xfrm>
            <a:off x="8014978" y="1469011"/>
            <a:ext cx="438898" cy="447676"/>
          </a:xfrm>
          <a:prstGeom prst="rect">
            <a:avLst/>
          </a:prstGeom>
          <a:noFill/>
          <a:ln>
            <a:noFill/>
          </a:ln>
        </p:spPr>
      </p:pic>
      <p:pic>
        <p:nvPicPr>
          <p:cNvPr id="723" name="Google Shape;723;p43"/>
          <p:cNvPicPr preferRelativeResize="0"/>
          <p:nvPr/>
        </p:nvPicPr>
        <p:blipFill rotWithShape="1">
          <a:blip r:embed="rId27">
            <a:alphaModFix/>
          </a:blip>
          <a:srcRect b="0" l="0" r="0" t="0"/>
          <a:stretch/>
        </p:blipFill>
        <p:spPr>
          <a:xfrm>
            <a:off x="735758" y="5719020"/>
            <a:ext cx="336488" cy="263338"/>
          </a:xfrm>
          <a:prstGeom prst="rect">
            <a:avLst/>
          </a:prstGeom>
          <a:noFill/>
          <a:ln>
            <a:noFill/>
          </a:ln>
        </p:spPr>
      </p:pic>
      <p:pic>
        <p:nvPicPr>
          <p:cNvPr id="724" name="Google Shape;724;p43"/>
          <p:cNvPicPr preferRelativeResize="0"/>
          <p:nvPr/>
        </p:nvPicPr>
        <p:blipFill rotWithShape="1">
          <a:blip r:embed="rId28">
            <a:alphaModFix/>
          </a:blip>
          <a:srcRect b="0" l="0" r="0" t="0"/>
          <a:stretch/>
        </p:blipFill>
        <p:spPr>
          <a:xfrm>
            <a:off x="1355401" y="5682445"/>
            <a:ext cx="336488" cy="336488"/>
          </a:xfrm>
          <a:prstGeom prst="rect">
            <a:avLst/>
          </a:prstGeom>
          <a:noFill/>
          <a:ln>
            <a:noFill/>
          </a:ln>
        </p:spPr>
      </p:pic>
      <p:pic>
        <p:nvPicPr>
          <p:cNvPr id="725" name="Google Shape;725;p43"/>
          <p:cNvPicPr preferRelativeResize="0"/>
          <p:nvPr/>
        </p:nvPicPr>
        <p:blipFill rotWithShape="1">
          <a:blip r:embed="rId29">
            <a:alphaModFix/>
          </a:blip>
          <a:srcRect b="0" l="0" r="0" t="0"/>
          <a:stretch/>
        </p:blipFill>
        <p:spPr>
          <a:xfrm>
            <a:off x="2008804" y="5682445"/>
            <a:ext cx="402322" cy="336488"/>
          </a:xfrm>
          <a:prstGeom prst="rect">
            <a:avLst/>
          </a:prstGeom>
          <a:noFill/>
          <a:ln>
            <a:noFill/>
          </a:ln>
        </p:spPr>
      </p:pic>
      <p:pic>
        <p:nvPicPr>
          <p:cNvPr id="726" name="Google Shape;726;p43"/>
          <p:cNvPicPr preferRelativeResize="0"/>
          <p:nvPr/>
        </p:nvPicPr>
        <p:blipFill rotWithShape="1">
          <a:blip r:embed="rId30">
            <a:alphaModFix/>
          </a:blip>
          <a:srcRect b="0" l="0" r="0" t="0"/>
          <a:stretch/>
        </p:blipFill>
        <p:spPr>
          <a:xfrm>
            <a:off x="2681519" y="5678788"/>
            <a:ext cx="343804" cy="343804"/>
          </a:xfrm>
          <a:prstGeom prst="rect">
            <a:avLst/>
          </a:prstGeom>
          <a:noFill/>
          <a:ln>
            <a:noFill/>
          </a:ln>
        </p:spPr>
      </p:pic>
      <p:pic>
        <p:nvPicPr>
          <p:cNvPr id="727" name="Google Shape;727;p43"/>
          <p:cNvPicPr preferRelativeResize="0"/>
          <p:nvPr/>
        </p:nvPicPr>
        <p:blipFill rotWithShape="1">
          <a:blip r:embed="rId31">
            <a:alphaModFix/>
          </a:blip>
          <a:srcRect b="0" l="0" r="0" t="0"/>
          <a:stretch/>
        </p:blipFill>
        <p:spPr>
          <a:xfrm>
            <a:off x="3381782" y="5656843"/>
            <a:ext cx="373064" cy="387694"/>
          </a:xfrm>
          <a:prstGeom prst="rect">
            <a:avLst/>
          </a:prstGeom>
          <a:noFill/>
          <a:ln>
            <a:noFill/>
          </a:ln>
        </p:spPr>
      </p:pic>
      <p:pic>
        <p:nvPicPr>
          <p:cNvPr id="728" name="Google Shape;728;p43"/>
          <p:cNvPicPr preferRelativeResize="0"/>
          <p:nvPr/>
        </p:nvPicPr>
        <p:blipFill rotWithShape="1">
          <a:blip r:embed="rId32">
            <a:alphaModFix/>
          </a:blip>
          <a:srcRect b="0" l="0" r="0" t="0"/>
          <a:stretch/>
        </p:blipFill>
        <p:spPr>
          <a:xfrm>
            <a:off x="4088972" y="5661964"/>
            <a:ext cx="359896" cy="377452"/>
          </a:xfrm>
          <a:prstGeom prst="rect">
            <a:avLst/>
          </a:prstGeom>
          <a:noFill/>
          <a:ln>
            <a:noFill/>
          </a:ln>
        </p:spPr>
      </p:pic>
      <p:pic>
        <p:nvPicPr>
          <p:cNvPr id="729" name="Google Shape;729;p43"/>
          <p:cNvPicPr preferRelativeResize="0"/>
          <p:nvPr/>
        </p:nvPicPr>
        <p:blipFill rotWithShape="1">
          <a:blip r:embed="rId33">
            <a:alphaModFix/>
          </a:blip>
          <a:srcRect b="0" l="0" r="0" t="0"/>
          <a:stretch/>
        </p:blipFill>
        <p:spPr>
          <a:xfrm>
            <a:off x="4778279" y="5648796"/>
            <a:ext cx="430120" cy="403786"/>
          </a:xfrm>
          <a:prstGeom prst="rect">
            <a:avLst/>
          </a:prstGeom>
          <a:noFill/>
          <a:ln>
            <a:noFill/>
          </a:ln>
        </p:spPr>
      </p:pic>
      <p:pic>
        <p:nvPicPr>
          <p:cNvPr id="730" name="Google Shape;730;p43"/>
          <p:cNvPicPr preferRelativeResize="0"/>
          <p:nvPr/>
        </p:nvPicPr>
        <p:blipFill rotWithShape="1">
          <a:blip r:embed="rId34">
            <a:alphaModFix/>
          </a:blip>
          <a:srcRect b="0" l="0" r="0" t="0"/>
          <a:stretch/>
        </p:blipFill>
        <p:spPr>
          <a:xfrm>
            <a:off x="5391291" y="5653186"/>
            <a:ext cx="386230" cy="395008"/>
          </a:xfrm>
          <a:prstGeom prst="rect">
            <a:avLst/>
          </a:prstGeom>
          <a:noFill/>
          <a:ln>
            <a:noFill/>
          </a:ln>
        </p:spPr>
      </p:pic>
      <p:pic>
        <p:nvPicPr>
          <p:cNvPr id="731" name="Google Shape;731;p43"/>
          <p:cNvPicPr preferRelativeResize="0"/>
          <p:nvPr/>
        </p:nvPicPr>
        <p:blipFill rotWithShape="1">
          <a:blip r:embed="rId35">
            <a:alphaModFix/>
          </a:blip>
          <a:srcRect b="0" l="0" r="0" t="0"/>
          <a:stretch/>
        </p:blipFill>
        <p:spPr>
          <a:xfrm>
            <a:off x="6091897" y="5683908"/>
            <a:ext cx="386230" cy="333562"/>
          </a:xfrm>
          <a:prstGeom prst="rect">
            <a:avLst/>
          </a:prstGeom>
          <a:noFill/>
          <a:ln>
            <a:noFill/>
          </a:ln>
        </p:spPr>
      </p:pic>
      <p:pic>
        <p:nvPicPr>
          <p:cNvPr id="732" name="Google Shape;732;p43"/>
          <p:cNvPicPr preferRelativeResize="0"/>
          <p:nvPr/>
        </p:nvPicPr>
        <p:blipFill rotWithShape="1">
          <a:blip r:embed="rId36">
            <a:alphaModFix/>
          </a:blip>
          <a:srcRect b="0" l="0" r="0" t="0"/>
          <a:stretch/>
        </p:blipFill>
        <p:spPr>
          <a:xfrm>
            <a:off x="6703137" y="5648796"/>
            <a:ext cx="412564" cy="403786"/>
          </a:xfrm>
          <a:prstGeom prst="rect">
            <a:avLst/>
          </a:prstGeom>
          <a:noFill/>
          <a:ln>
            <a:noFill/>
          </a:ln>
        </p:spPr>
      </p:pic>
      <p:pic>
        <p:nvPicPr>
          <p:cNvPr id="733" name="Google Shape;733;p43"/>
          <p:cNvPicPr preferRelativeResize="0"/>
          <p:nvPr/>
        </p:nvPicPr>
        <p:blipFill rotWithShape="1">
          <a:blip r:embed="rId37">
            <a:alphaModFix/>
          </a:blip>
          <a:srcRect b="0" l="0" r="0" t="0"/>
          <a:stretch/>
        </p:blipFill>
        <p:spPr>
          <a:xfrm>
            <a:off x="7419150" y="5635630"/>
            <a:ext cx="438898" cy="430120"/>
          </a:xfrm>
          <a:prstGeom prst="rect">
            <a:avLst/>
          </a:prstGeom>
          <a:noFill/>
          <a:ln>
            <a:noFill/>
          </a:ln>
        </p:spPr>
      </p:pic>
      <p:pic>
        <p:nvPicPr>
          <p:cNvPr id="734" name="Google Shape;734;p43"/>
          <p:cNvPicPr preferRelativeResize="0"/>
          <p:nvPr/>
        </p:nvPicPr>
        <p:blipFill rotWithShape="1">
          <a:blip r:embed="rId38">
            <a:alphaModFix/>
          </a:blip>
          <a:srcRect b="0" l="0" r="0" t="0"/>
          <a:stretch/>
        </p:blipFill>
        <p:spPr>
          <a:xfrm>
            <a:off x="8023756" y="5640018"/>
            <a:ext cx="421342" cy="421342"/>
          </a:xfrm>
          <a:prstGeom prst="rect">
            <a:avLst/>
          </a:prstGeom>
          <a:noFill/>
          <a:ln>
            <a:noFill/>
          </a:ln>
        </p:spPr>
      </p:pic>
      <p:pic>
        <p:nvPicPr>
          <p:cNvPr id="735" name="Google Shape;735;p43"/>
          <p:cNvPicPr preferRelativeResize="0"/>
          <p:nvPr/>
        </p:nvPicPr>
        <p:blipFill rotWithShape="1">
          <a:blip r:embed="rId39">
            <a:alphaModFix/>
          </a:blip>
          <a:srcRect b="0" l="0" r="0" t="0"/>
          <a:stretch/>
        </p:blipFill>
        <p:spPr>
          <a:xfrm>
            <a:off x="719665" y="2187344"/>
            <a:ext cx="368674" cy="377452"/>
          </a:xfrm>
          <a:prstGeom prst="rect">
            <a:avLst/>
          </a:prstGeom>
          <a:noFill/>
          <a:ln>
            <a:noFill/>
          </a:ln>
        </p:spPr>
      </p:pic>
      <p:pic>
        <p:nvPicPr>
          <p:cNvPr id="736" name="Google Shape;736;p43"/>
          <p:cNvPicPr preferRelativeResize="0"/>
          <p:nvPr/>
        </p:nvPicPr>
        <p:blipFill rotWithShape="1">
          <a:blip r:embed="rId40">
            <a:alphaModFix/>
          </a:blip>
          <a:srcRect b="0" l="0" r="0" t="0"/>
          <a:stretch/>
        </p:blipFill>
        <p:spPr>
          <a:xfrm>
            <a:off x="1330530" y="2182954"/>
            <a:ext cx="386230" cy="386230"/>
          </a:xfrm>
          <a:prstGeom prst="rect">
            <a:avLst/>
          </a:prstGeom>
          <a:noFill/>
          <a:ln>
            <a:noFill/>
          </a:ln>
        </p:spPr>
      </p:pic>
      <p:pic>
        <p:nvPicPr>
          <p:cNvPr id="737" name="Google Shape;737;p43"/>
          <p:cNvPicPr preferRelativeResize="0"/>
          <p:nvPr/>
        </p:nvPicPr>
        <p:blipFill rotWithShape="1">
          <a:blip r:embed="rId41">
            <a:alphaModFix/>
          </a:blip>
          <a:srcRect b="0" l="0" r="0" t="0"/>
          <a:stretch/>
        </p:blipFill>
        <p:spPr>
          <a:xfrm>
            <a:off x="1986127" y="2152232"/>
            <a:ext cx="447676" cy="447676"/>
          </a:xfrm>
          <a:prstGeom prst="rect">
            <a:avLst/>
          </a:prstGeom>
          <a:noFill/>
          <a:ln>
            <a:noFill/>
          </a:ln>
        </p:spPr>
      </p:pic>
      <p:pic>
        <p:nvPicPr>
          <p:cNvPr id="738" name="Google Shape;738;p43"/>
          <p:cNvPicPr preferRelativeResize="0"/>
          <p:nvPr/>
        </p:nvPicPr>
        <p:blipFill rotWithShape="1">
          <a:blip r:embed="rId42">
            <a:alphaModFix/>
          </a:blip>
          <a:srcRect b="0" l="0" r="0" t="0"/>
          <a:stretch/>
        </p:blipFill>
        <p:spPr>
          <a:xfrm>
            <a:off x="2726140" y="2174176"/>
            <a:ext cx="254562" cy="403786"/>
          </a:xfrm>
          <a:prstGeom prst="rect">
            <a:avLst/>
          </a:prstGeom>
          <a:noFill/>
          <a:ln>
            <a:noFill/>
          </a:ln>
        </p:spPr>
      </p:pic>
      <p:pic>
        <p:nvPicPr>
          <p:cNvPr id="739" name="Google Shape;739;p43"/>
          <p:cNvPicPr preferRelativeResize="0"/>
          <p:nvPr/>
        </p:nvPicPr>
        <p:blipFill rotWithShape="1">
          <a:blip r:embed="rId43">
            <a:alphaModFix/>
          </a:blip>
          <a:srcRect b="0" l="0" r="0" t="0"/>
          <a:stretch/>
        </p:blipFill>
        <p:spPr>
          <a:xfrm>
            <a:off x="3362032" y="2191732"/>
            <a:ext cx="412564" cy="368674"/>
          </a:xfrm>
          <a:prstGeom prst="rect">
            <a:avLst/>
          </a:prstGeom>
          <a:noFill/>
          <a:ln>
            <a:noFill/>
          </a:ln>
        </p:spPr>
      </p:pic>
      <p:pic>
        <p:nvPicPr>
          <p:cNvPr id="740" name="Google Shape;740;p43"/>
          <p:cNvPicPr preferRelativeResize="0"/>
          <p:nvPr/>
        </p:nvPicPr>
        <p:blipFill rotWithShape="1">
          <a:blip r:embed="rId44">
            <a:alphaModFix/>
          </a:blip>
          <a:srcRect b="0" l="0" r="0" t="0"/>
          <a:stretch/>
        </p:blipFill>
        <p:spPr>
          <a:xfrm>
            <a:off x="4062637" y="2156620"/>
            <a:ext cx="412566" cy="438898"/>
          </a:xfrm>
          <a:prstGeom prst="rect">
            <a:avLst/>
          </a:prstGeom>
          <a:noFill/>
          <a:ln>
            <a:noFill/>
          </a:ln>
        </p:spPr>
      </p:pic>
      <p:pic>
        <p:nvPicPr>
          <p:cNvPr id="741" name="Google Shape;741;p43"/>
          <p:cNvPicPr preferRelativeResize="0"/>
          <p:nvPr/>
        </p:nvPicPr>
        <p:blipFill rotWithShape="1">
          <a:blip r:embed="rId45">
            <a:alphaModFix/>
          </a:blip>
          <a:srcRect b="0" l="0" r="0" t="0"/>
          <a:stretch/>
        </p:blipFill>
        <p:spPr>
          <a:xfrm>
            <a:off x="4861669" y="2143454"/>
            <a:ext cx="263338" cy="465232"/>
          </a:xfrm>
          <a:prstGeom prst="rect">
            <a:avLst/>
          </a:prstGeom>
          <a:noFill/>
          <a:ln>
            <a:noFill/>
          </a:ln>
        </p:spPr>
      </p:pic>
      <p:pic>
        <p:nvPicPr>
          <p:cNvPr id="742" name="Google Shape;742;p43"/>
          <p:cNvPicPr preferRelativeResize="0"/>
          <p:nvPr/>
        </p:nvPicPr>
        <p:blipFill rotWithShape="1">
          <a:blip r:embed="rId46">
            <a:alphaModFix/>
          </a:blip>
          <a:srcRect b="0" l="0" r="0" t="0"/>
          <a:stretch/>
        </p:blipFill>
        <p:spPr>
          <a:xfrm>
            <a:off x="5413237" y="2143454"/>
            <a:ext cx="342340" cy="465232"/>
          </a:xfrm>
          <a:prstGeom prst="rect">
            <a:avLst/>
          </a:prstGeom>
          <a:noFill/>
          <a:ln>
            <a:noFill/>
          </a:ln>
        </p:spPr>
      </p:pic>
      <p:pic>
        <p:nvPicPr>
          <p:cNvPr id="743" name="Google Shape;743;p43"/>
          <p:cNvPicPr preferRelativeResize="0"/>
          <p:nvPr/>
        </p:nvPicPr>
        <p:blipFill rotWithShape="1">
          <a:blip r:embed="rId47">
            <a:alphaModFix/>
          </a:blip>
          <a:srcRect b="0" l="0" r="0" t="0"/>
          <a:stretch/>
        </p:blipFill>
        <p:spPr>
          <a:xfrm>
            <a:off x="6061175" y="2204900"/>
            <a:ext cx="447676" cy="342340"/>
          </a:xfrm>
          <a:prstGeom prst="rect">
            <a:avLst/>
          </a:prstGeom>
          <a:noFill/>
          <a:ln>
            <a:noFill/>
          </a:ln>
        </p:spPr>
      </p:pic>
      <p:pic>
        <p:nvPicPr>
          <p:cNvPr id="744" name="Google Shape;744;p43"/>
          <p:cNvPicPr preferRelativeResize="0"/>
          <p:nvPr/>
        </p:nvPicPr>
        <p:blipFill rotWithShape="1">
          <a:blip r:embed="rId48">
            <a:alphaModFix/>
          </a:blip>
          <a:srcRect b="0" l="0" r="0" t="0"/>
          <a:stretch/>
        </p:blipFill>
        <p:spPr>
          <a:xfrm>
            <a:off x="6703137" y="2196122"/>
            <a:ext cx="412564" cy="359896"/>
          </a:xfrm>
          <a:prstGeom prst="rect">
            <a:avLst/>
          </a:prstGeom>
          <a:noFill/>
          <a:ln>
            <a:noFill/>
          </a:ln>
        </p:spPr>
      </p:pic>
      <p:pic>
        <p:nvPicPr>
          <p:cNvPr id="745" name="Google Shape;745;p43"/>
          <p:cNvPicPr preferRelativeResize="0"/>
          <p:nvPr/>
        </p:nvPicPr>
        <p:blipFill rotWithShape="1">
          <a:blip r:embed="rId49">
            <a:alphaModFix/>
          </a:blip>
          <a:srcRect b="0" l="0" r="0" t="0"/>
          <a:stretch/>
        </p:blipFill>
        <p:spPr>
          <a:xfrm>
            <a:off x="7423540" y="2182954"/>
            <a:ext cx="430120" cy="386230"/>
          </a:xfrm>
          <a:prstGeom prst="rect">
            <a:avLst/>
          </a:prstGeom>
          <a:noFill/>
          <a:ln>
            <a:noFill/>
          </a:ln>
        </p:spPr>
      </p:pic>
      <p:pic>
        <p:nvPicPr>
          <p:cNvPr id="746" name="Google Shape;746;p43"/>
          <p:cNvPicPr preferRelativeResize="0"/>
          <p:nvPr/>
        </p:nvPicPr>
        <p:blipFill rotWithShape="1">
          <a:blip r:embed="rId50">
            <a:alphaModFix/>
          </a:blip>
          <a:srcRect b="0" l="0" r="0" t="0"/>
          <a:stretch/>
        </p:blipFill>
        <p:spPr>
          <a:xfrm>
            <a:off x="8028145" y="2218066"/>
            <a:ext cx="412564" cy="316006"/>
          </a:xfrm>
          <a:prstGeom prst="rect">
            <a:avLst/>
          </a:prstGeom>
          <a:noFill/>
          <a:ln>
            <a:noFill/>
          </a:ln>
        </p:spPr>
      </p:pic>
      <p:pic>
        <p:nvPicPr>
          <p:cNvPr id="747" name="Google Shape;747;p43"/>
          <p:cNvPicPr preferRelativeResize="0"/>
          <p:nvPr/>
        </p:nvPicPr>
        <p:blipFill rotWithShape="1">
          <a:blip r:embed="rId51">
            <a:alphaModFix/>
          </a:blip>
          <a:srcRect b="0" l="0" r="0" t="0"/>
          <a:stretch/>
        </p:blipFill>
        <p:spPr>
          <a:xfrm>
            <a:off x="702109" y="2835627"/>
            <a:ext cx="403786" cy="403786"/>
          </a:xfrm>
          <a:prstGeom prst="rect">
            <a:avLst/>
          </a:prstGeom>
          <a:noFill/>
          <a:ln>
            <a:noFill/>
          </a:ln>
        </p:spPr>
      </p:pic>
      <p:pic>
        <p:nvPicPr>
          <p:cNvPr id="748" name="Google Shape;748;p43"/>
          <p:cNvPicPr preferRelativeResize="0"/>
          <p:nvPr/>
        </p:nvPicPr>
        <p:blipFill rotWithShape="1">
          <a:blip r:embed="rId52">
            <a:alphaModFix/>
          </a:blip>
          <a:srcRect b="0" l="0" r="0" t="0"/>
          <a:stretch/>
        </p:blipFill>
        <p:spPr>
          <a:xfrm>
            <a:off x="1344429" y="2865619"/>
            <a:ext cx="358434" cy="343804"/>
          </a:xfrm>
          <a:prstGeom prst="rect">
            <a:avLst/>
          </a:prstGeom>
          <a:noFill/>
          <a:ln>
            <a:noFill/>
          </a:ln>
        </p:spPr>
      </p:pic>
      <p:pic>
        <p:nvPicPr>
          <p:cNvPr id="749" name="Google Shape;749;p43"/>
          <p:cNvPicPr preferRelativeResize="0"/>
          <p:nvPr/>
        </p:nvPicPr>
        <p:blipFill rotWithShape="1">
          <a:blip r:embed="rId53">
            <a:alphaModFix/>
          </a:blip>
          <a:srcRect b="0" l="0" r="0" t="0"/>
          <a:stretch/>
        </p:blipFill>
        <p:spPr>
          <a:xfrm>
            <a:off x="2056350" y="2854646"/>
            <a:ext cx="307228" cy="365748"/>
          </a:xfrm>
          <a:prstGeom prst="rect">
            <a:avLst/>
          </a:prstGeom>
          <a:noFill/>
          <a:ln>
            <a:noFill/>
          </a:ln>
        </p:spPr>
      </p:pic>
      <p:pic>
        <p:nvPicPr>
          <p:cNvPr id="750" name="Google Shape;750;p43"/>
          <p:cNvPicPr preferRelativeResize="0"/>
          <p:nvPr/>
        </p:nvPicPr>
        <p:blipFill rotWithShape="1">
          <a:blip r:embed="rId54">
            <a:alphaModFix/>
          </a:blip>
          <a:srcRect b="0" l="0" r="0" t="0"/>
          <a:stretch/>
        </p:blipFill>
        <p:spPr>
          <a:xfrm>
            <a:off x="2677861" y="2836359"/>
            <a:ext cx="351118" cy="402324"/>
          </a:xfrm>
          <a:prstGeom prst="rect">
            <a:avLst/>
          </a:prstGeom>
          <a:noFill/>
          <a:ln>
            <a:noFill/>
          </a:ln>
        </p:spPr>
      </p:pic>
      <p:pic>
        <p:nvPicPr>
          <p:cNvPr id="751" name="Google Shape;751;p43"/>
          <p:cNvPicPr preferRelativeResize="0"/>
          <p:nvPr/>
        </p:nvPicPr>
        <p:blipFill rotWithShape="1">
          <a:blip r:embed="rId55">
            <a:alphaModFix/>
          </a:blip>
          <a:srcRect b="0" l="0" r="0" t="0"/>
          <a:stretch/>
        </p:blipFill>
        <p:spPr>
          <a:xfrm>
            <a:off x="3340086" y="2796127"/>
            <a:ext cx="456454" cy="482788"/>
          </a:xfrm>
          <a:prstGeom prst="rect">
            <a:avLst/>
          </a:prstGeom>
          <a:noFill/>
          <a:ln>
            <a:noFill/>
          </a:ln>
        </p:spPr>
      </p:pic>
      <p:pic>
        <p:nvPicPr>
          <p:cNvPr id="752" name="Google Shape;752;p43"/>
          <p:cNvPicPr preferRelativeResize="0"/>
          <p:nvPr/>
        </p:nvPicPr>
        <p:blipFill rotWithShape="1">
          <a:blip r:embed="rId56">
            <a:alphaModFix/>
          </a:blip>
          <a:srcRect b="0" l="0" r="0" t="0"/>
          <a:stretch/>
        </p:blipFill>
        <p:spPr>
          <a:xfrm>
            <a:off x="4001192" y="2835627"/>
            <a:ext cx="535456" cy="403786"/>
          </a:xfrm>
          <a:prstGeom prst="rect">
            <a:avLst/>
          </a:prstGeom>
          <a:noFill/>
          <a:ln>
            <a:noFill/>
          </a:ln>
        </p:spPr>
      </p:pic>
      <p:pic>
        <p:nvPicPr>
          <p:cNvPr id="753" name="Google Shape;753;p43"/>
          <p:cNvPicPr preferRelativeResize="0"/>
          <p:nvPr/>
        </p:nvPicPr>
        <p:blipFill rotWithShape="1">
          <a:blip r:embed="rId57">
            <a:alphaModFix/>
          </a:blip>
          <a:srcRect b="0" l="0" r="0" t="0"/>
          <a:stretch/>
        </p:blipFill>
        <p:spPr>
          <a:xfrm>
            <a:off x="4858011" y="2872933"/>
            <a:ext cx="270656" cy="329176"/>
          </a:xfrm>
          <a:prstGeom prst="rect">
            <a:avLst/>
          </a:prstGeom>
          <a:noFill/>
          <a:ln>
            <a:noFill/>
          </a:ln>
        </p:spPr>
      </p:pic>
      <p:pic>
        <p:nvPicPr>
          <p:cNvPr id="754" name="Google Shape;754;p43"/>
          <p:cNvPicPr preferRelativeResize="0"/>
          <p:nvPr/>
        </p:nvPicPr>
        <p:blipFill rotWithShape="1">
          <a:blip r:embed="rId58">
            <a:alphaModFix/>
          </a:blip>
          <a:srcRect b="0" l="0" r="0" t="0"/>
          <a:stretch/>
        </p:blipFill>
        <p:spPr>
          <a:xfrm>
            <a:off x="5357642" y="2931454"/>
            <a:ext cx="453528" cy="212134"/>
          </a:xfrm>
          <a:prstGeom prst="rect">
            <a:avLst/>
          </a:prstGeom>
          <a:noFill/>
          <a:ln>
            <a:noFill/>
          </a:ln>
        </p:spPr>
      </p:pic>
      <p:pic>
        <p:nvPicPr>
          <p:cNvPr id="755" name="Google Shape;755;p43"/>
          <p:cNvPicPr preferRelativeResize="0"/>
          <p:nvPr/>
        </p:nvPicPr>
        <p:blipFill rotWithShape="1">
          <a:blip r:embed="rId59">
            <a:alphaModFix/>
          </a:blip>
          <a:srcRect b="0" l="0" r="0" t="0"/>
          <a:stretch/>
        </p:blipFill>
        <p:spPr>
          <a:xfrm>
            <a:off x="6083851" y="2894879"/>
            <a:ext cx="402324" cy="285284"/>
          </a:xfrm>
          <a:prstGeom prst="rect">
            <a:avLst/>
          </a:prstGeom>
          <a:noFill/>
          <a:ln>
            <a:noFill/>
          </a:ln>
        </p:spPr>
      </p:pic>
      <p:pic>
        <p:nvPicPr>
          <p:cNvPr id="756" name="Google Shape;756;p43"/>
          <p:cNvPicPr preferRelativeResize="0"/>
          <p:nvPr/>
        </p:nvPicPr>
        <p:blipFill rotWithShape="1">
          <a:blip r:embed="rId60">
            <a:alphaModFix/>
          </a:blip>
          <a:srcRect b="0" l="0" r="0" t="0"/>
          <a:stretch/>
        </p:blipFill>
        <p:spPr>
          <a:xfrm>
            <a:off x="6722887" y="2850989"/>
            <a:ext cx="373064" cy="373064"/>
          </a:xfrm>
          <a:prstGeom prst="rect">
            <a:avLst/>
          </a:prstGeom>
          <a:noFill/>
          <a:ln>
            <a:noFill/>
          </a:ln>
        </p:spPr>
      </p:pic>
      <p:pic>
        <p:nvPicPr>
          <p:cNvPr id="757" name="Google Shape;757;p43"/>
          <p:cNvPicPr preferRelativeResize="0"/>
          <p:nvPr/>
        </p:nvPicPr>
        <p:blipFill rotWithShape="1">
          <a:blip r:embed="rId61">
            <a:alphaModFix/>
          </a:blip>
          <a:srcRect b="0" l="0" r="0" t="0"/>
          <a:stretch/>
        </p:blipFill>
        <p:spPr>
          <a:xfrm>
            <a:off x="7452068" y="2850989"/>
            <a:ext cx="373064" cy="373064"/>
          </a:xfrm>
          <a:prstGeom prst="rect">
            <a:avLst/>
          </a:prstGeom>
          <a:noFill/>
          <a:ln>
            <a:noFill/>
          </a:ln>
        </p:spPr>
      </p:pic>
      <p:pic>
        <p:nvPicPr>
          <p:cNvPr id="758" name="Google Shape;758;p43"/>
          <p:cNvPicPr preferRelativeResize="0"/>
          <p:nvPr/>
        </p:nvPicPr>
        <p:blipFill rotWithShape="1">
          <a:blip r:embed="rId62">
            <a:alphaModFix/>
          </a:blip>
          <a:srcRect b="0" l="0" r="0" t="0"/>
          <a:stretch/>
        </p:blipFill>
        <p:spPr>
          <a:xfrm>
            <a:off x="8062525" y="2840016"/>
            <a:ext cx="343804" cy="395008"/>
          </a:xfrm>
          <a:prstGeom prst="rect">
            <a:avLst/>
          </a:prstGeom>
          <a:noFill/>
          <a:ln>
            <a:noFill/>
          </a:ln>
        </p:spPr>
      </p:pic>
      <p:pic>
        <p:nvPicPr>
          <p:cNvPr id="759" name="Google Shape;759;p43"/>
          <p:cNvPicPr preferRelativeResize="0"/>
          <p:nvPr/>
        </p:nvPicPr>
        <p:blipFill rotWithShape="1">
          <a:blip r:embed="rId63">
            <a:alphaModFix/>
          </a:blip>
          <a:srcRect b="0" l="0" r="0" t="0"/>
          <a:stretch/>
        </p:blipFill>
        <p:spPr>
          <a:xfrm>
            <a:off x="717471" y="3564996"/>
            <a:ext cx="373064" cy="387694"/>
          </a:xfrm>
          <a:prstGeom prst="rect">
            <a:avLst/>
          </a:prstGeom>
          <a:noFill/>
          <a:ln>
            <a:noFill/>
          </a:ln>
        </p:spPr>
      </p:pic>
      <p:pic>
        <p:nvPicPr>
          <p:cNvPr id="760" name="Google Shape;760;p43"/>
          <p:cNvPicPr preferRelativeResize="0"/>
          <p:nvPr/>
        </p:nvPicPr>
        <p:blipFill rotWithShape="1">
          <a:blip r:embed="rId64">
            <a:alphaModFix/>
          </a:blip>
          <a:srcRect b="0" l="0" r="0" t="0"/>
          <a:stretch/>
        </p:blipFill>
        <p:spPr>
          <a:xfrm>
            <a:off x="1388318" y="3568652"/>
            <a:ext cx="270656" cy="380380"/>
          </a:xfrm>
          <a:prstGeom prst="rect">
            <a:avLst/>
          </a:prstGeom>
          <a:noFill/>
          <a:ln>
            <a:noFill/>
          </a:ln>
        </p:spPr>
      </p:pic>
      <p:pic>
        <p:nvPicPr>
          <p:cNvPr id="761" name="Google Shape;761;p43"/>
          <p:cNvPicPr preferRelativeResize="0"/>
          <p:nvPr/>
        </p:nvPicPr>
        <p:blipFill rotWithShape="1">
          <a:blip r:embed="rId65">
            <a:alphaModFix/>
          </a:blip>
          <a:srcRect b="0" l="0" r="0" t="0"/>
          <a:stretch/>
        </p:blipFill>
        <p:spPr>
          <a:xfrm>
            <a:off x="2008803" y="3557681"/>
            <a:ext cx="402324" cy="402324"/>
          </a:xfrm>
          <a:prstGeom prst="rect">
            <a:avLst/>
          </a:prstGeom>
          <a:noFill/>
          <a:ln>
            <a:noFill/>
          </a:ln>
        </p:spPr>
      </p:pic>
      <p:pic>
        <p:nvPicPr>
          <p:cNvPr id="762" name="Google Shape;762;p43"/>
          <p:cNvPicPr preferRelativeResize="0"/>
          <p:nvPr/>
        </p:nvPicPr>
        <p:blipFill rotWithShape="1">
          <a:blip r:embed="rId66">
            <a:alphaModFix/>
          </a:blip>
          <a:srcRect b="0" l="0" r="0" t="0"/>
          <a:stretch/>
        </p:blipFill>
        <p:spPr>
          <a:xfrm>
            <a:off x="2655915" y="3623515"/>
            <a:ext cx="395010" cy="270656"/>
          </a:xfrm>
          <a:prstGeom prst="rect">
            <a:avLst/>
          </a:prstGeom>
          <a:noFill/>
          <a:ln>
            <a:noFill/>
          </a:ln>
        </p:spPr>
      </p:pic>
      <p:pic>
        <p:nvPicPr>
          <p:cNvPr id="763" name="Google Shape;763;p43"/>
          <p:cNvPicPr preferRelativeResize="0"/>
          <p:nvPr/>
        </p:nvPicPr>
        <p:blipFill rotWithShape="1">
          <a:blip r:embed="rId67">
            <a:alphaModFix/>
          </a:blip>
          <a:srcRect b="0" l="0" r="0" t="0"/>
          <a:stretch/>
        </p:blipFill>
        <p:spPr>
          <a:xfrm>
            <a:off x="3400069" y="3590598"/>
            <a:ext cx="336488" cy="336488"/>
          </a:xfrm>
          <a:prstGeom prst="rect">
            <a:avLst/>
          </a:prstGeom>
          <a:noFill/>
          <a:ln>
            <a:noFill/>
          </a:ln>
        </p:spPr>
      </p:pic>
      <p:pic>
        <p:nvPicPr>
          <p:cNvPr id="764" name="Google Shape;764;p43"/>
          <p:cNvPicPr preferRelativeResize="0"/>
          <p:nvPr/>
        </p:nvPicPr>
        <p:blipFill rotWithShape="1">
          <a:blip r:embed="rId68">
            <a:alphaModFix/>
          </a:blip>
          <a:srcRect b="0" l="0" r="0" t="0"/>
          <a:stretch/>
        </p:blipFill>
        <p:spPr>
          <a:xfrm>
            <a:off x="4075073" y="3564996"/>
            <a:ext cx="387694" cy="387694"/>
          </a:xfrm>
          <a:prstGeom prst="rect">
            <a:avLst/>
          </a:prstGeom>
          <a:noFill/>
          <a:ln>
            <a:noFill/>
          </a:ln>
        </p:spPr>
      </p:pic>
      <p:pic>
        <p:nvPicPr>
          <p:cNvPr id="765" name="Google Shape;765;p43"/>
          <p:cNvPicPr preferRelativeResize="0"/>
          <p:nvPr/>
        </p:nvPicPr>
        <p:blipFill rotWithShape="1">
          <a:blip r:embed="rId69">
            <a:alphaModFix/>
          </a:blip>
          <a:srcRect b="0" l="0" r="0" t="0"/>
          <a:stretch/>
        </p:blipFill>
        <p:spPr>
          <a:xfrm>
            <a:off x="4799492" y="3590598"/>
            <a:ext cx="387694" cy="336488"/>
          </a:xfrm>
          <a:prstGeom prst="rect">
            <a:avLst/>
          </a:prstGeom>
          <a:noFill/>
          <a:ln>
            <a:noFill/>
          </a:ln>
        </p:spPr>
      </p:pic>
      <p:pic>
        <p:nvPicPr>
          <p:cNvPr id="766" name="Google Shape;766;p43"/>
          <p:cNvPicPr preferRelativeResize="0"/>
          <p:nvPr/>
        </p:nvPicPr>
        <p:blipFill rotWithShape="1">
          <a:blip r:embed="rId70">
            <a:alphaModFix/>
          </a:blip>
          <a:srcRect b="0" l="0" r="0" t="0"/>
          <a:stretch/>
        </p:blipFill>
        <p:spPr>
          <a:xfrm>
            <a:off x="5496627" y="3564997"/>
            <a:ext cx="175558" cy="387692"/>
          </a:xfrm>
          <a:prstGeom prst="rect">
            <a:avLst/>
          </a:prstGeom>
          <a:noFill/>
          <a:ln>
            <a:noFill/>
          </a:ln>
        </p:spPr>
      </p:pic>
      <p:pic>
        <p:nvPicPr>
          <p:cNvPr id="767" name="Google Shape;767;p43"/>
          <p:cNvPicPr preferRelativeResize="0"/>
          <p:nvPr/>
        </p:nvPicPr>
        <p:blipFill rotWithShape="1">
          <a:blip r:embed="rId71">
            <a:alphaModFix/>
          </a:blip>
          <a:srcRect b="0" l="0" r="0" t="0"/>
          <a:stretch/>
        </p:blipFill>
        <p:spPr>
          <a:xfrm>
            <a:off x="6091166" y="3564996"/>
            <a:ext cx="387694" cy="387694"/>
          </a:xfrm>
          <a:prstGeom prst="rect">
            <a:avLst/>
          </a:prstGeom>
          <a:noFill/>
          <a:ln>
            <a:noFill/>
          </a:ln>
        </p:spPr>
      </p:pic>
      <p:pic>
        <p:nvPicPr>
          <p:cNvPr id="768" name="Google Shape;768;p43"/>
          <p:cNvPicPr preferRelativeResize="0"/>
          <p:nvPr/>
        </p:nvPicPr>
        <p:blipFill rotWithShape="1">
          <a:blip r:embed="rId72">
            <a:alphaModFix/>
          </a:blip>
          <a:srcRect b="0" l="0" r="0" t="0"/>
          <a:stretch/>
        </p:blipFill>
        <p:spPr>
          <a:xfrm>
            <a:off x="6715572" y="3564996"/>
            <a:ext cx="387694" cy="387694"/>
          </a:xfrm>
          <a:prstGeom prst="rect">
            <a:avLst/>
          </a:prstGeom>
          <a:noFill/>
          <a:ln>
            <a:noFill/>
          </a:ln>
        </p:spPr>
      </p:pic>
      <p:pic>
        <p:nvPicPr>
          <p:cNvPr id="769" name="Google Shape;769;p43"/>
          <p:cNvPicPr preferRelativeResize="0"/>
          <p:nvPr/>
        </p:nvPicPr>
        <p:blipFill rotWithShape="1">
          <a:blip r:embed="rId73">
            <a:alphaModFix/>
          </a:blip>
          <a:srcRect b="0" l="0" r="0" t="0"/>
          <a:stretch/>
        </p:blipFill>
        <p:spPr>
          <a:xfrm>
            <a:off x="7474012" y="3586940"/>
            <a:ext cx="329176" cy="343806"/>
          </a:xfrm>
          <a:prstGeom prst="rect">
            <a:avLst/>
          </a:prstGeom>
          <a:noFill/>
          <a:ln>
            <a:noFill/>
          </a:ln>
        </p:spPr>
      </p:pic>
      <p:pic>
        <p:nvPicPr>
          <p:cNvPr id="770" name="Google Shape;770;p43"/>
          <p:cNvPicPr preferRelativeResize="0"/>
          <p:nvPr/>
        </p:nvPicPr>
        <p:blipFill rotWithShape="1">
          <a:blip r:embed="rId74">
            <a:alphaModFix/>
          </a:blip>
          <a:srcRect b="0" l="0" r="0" t="0"/>
          <a:stretch/>
        </p:blipFill>
        <p:spPr>
          <a:xfrm>
            <a:off x="8095443" y="3561338"/>
            <a:ext cx="277968" cy="395008"/>
          </a:xfrm>
          <a:prstGeom prst="rect">
            <a:avLst/>
          </a:prstGeom>
          <a:noFill/>
          <a:ln>
            <a:noFill/>
          </a:ln>
        </p:spPr>
      </p:pic>
      <p:pic>
        <p:nvPicPr>
          <p:cNvPr id="771" name="Google Shape;771;p43"/>
          <p:cNvPicPr preferRelativeResize="0"/>
          <p:nvPr/>
        </p:nvPicPr>
        <p:blipFill rotWithShape="1">
          <a:blip r:embed="rId75">
            <a:alphaModFix/>
          </a:blip>
          <a:srcRect b="0" l="0" r="0" t="0"/>
          <a:stretch/>
        </p:blipFill>
        <p:spPr>
          <a:xfrm>
            <a:off x="732833" y="4233810"/>
            <a:ext cx="342340" cy="430120"/>
          </a:xfrm>
          <a:prstGeom prst="rect">
            <a:avLst/>
          </a:prstGeom>
          <a:noFill/>
          <a:ln>
            <a:noFill/>
          </a:ln>
        </p:spPr>
      </p:pic>
      <p:pic>
        <p:nvPicPr>
          <p:cNvPr id="772" name="Google Shape;772;p43"/>
          <p:cNvPicPr preferRelativeResize="0"/>
          <p:nvPr/>
        </p:nvPicPr>
        <p:blipFill rotWithShape="1">
          <a:blip r:embed="rId76">
            <a:alphaModFix/>
          </a:blip>
          <a:srcRect b="0" l="0" r="0" t="0"/>
          <a:stretch/>
        </p:blipFill>
        <p:spPr>
          <a:xfrm>
            <a:off x="1321752" y="4216254"/>
            <a:ext cx="403786" cy="465232"/>
          </a:xfrm>
          <a:prstGeom prst="rect">
            <a:avLst/>
          </a:prstGeom>
          <a:noFill/>
          <a:ln>
            <a:noFill/>
          </a:ln>
        </p:spPr>
      </p:pic>
      <p:pic>
        <p:nvPicPr>
          <p:cNvPr id="773" name="Google Shape;773;p43"/>
          <p:cNvPicPr preferRelativeResize="0"/>
          <p:nvPr/>
        </p:nvPicPr>
        <p:blipFill rotWithShape="1">
          <a:blip r:embed="rId77">
            <a:alphaModFix/>
          </a:blip>
          <a:srcRect b="0" l="0" r="0" t="0"/>
          <a:stretch/>
        </p:blipFill>
        <p:spPr>
          <a:xfrm>
            <a:off x="2012460" y="4220642"/>
            <a:ext cx="395010" cy="456454"/>
          </a:xfrm>
          <a:prstGeom prst="rect">
            <a:avLst/>
          </a:prstGeom>
          <a:noFill/>
          <a:ln>
            <a:noFill/>
          </a:ln>
        </p:spPr>
      </p:pic>
      <p:pic>
        <p:nvPicPr>
          <p:cNvPr id="774" name="Google Shape;774;p43"/>
          <p:cNvPicPr preferRelativeResize="0"/>
          <p:nvPr/>
        </p:nvPicPr>
        <p:blipFill rotWithShape="1">
          <a:blip r:embed="rId78">
            <a:alphaModFix/>
          </a:blip>
          <a:srcRect b="0" l="0" r="0" t="0"/>
          <a:stretch/>
        </p:blipFill>
        <p:spPr>
          <a:xfrm>
            <a:off x="2625193" y="4220642"/>
            <a:ext cx="456454" cy="456454"/>
          </a:xfrm>
          <a:prstGeom prst="rect">
            <a:avLst/>
          </a:prstGeom>
          <a:noFill/>
          <a:ln>
            <a:noFill/>
          </a:ln>
        </p:spPr>
      </p:pic>
      <p:pic>
        <p:nvPicPr>
          <p:cNvPr id="775" name="Google Shape;775;p43"/>
          <p:cNvPicPr preferRelativeResize="0"/>
          <p:nvPr/>
        </p:nvPicPr>
        <p:blipFill rotWithShape="1">
          <a:blip r:embed="rId79">
            <a:alphaModFix/>
          </a:blip>
          <a:srcRect b="0" l="0" r="0" t="0"/>
          <a:stretch/>
        </p:blipFill>
        <p:spPr>
          <a:xfrm>
            <a:off x="3344476" y="4238198"/>
            <a:ext cx="447676" cy="421342"/>
          </a:xfrm>
          <a:prstGeom prst="rect">
            <a:avLst/>
          </a:prstGeom>
          <a:noFill/>
          <a:ln>
            <a:noFill/>
          </a:ln>
        </p:spPr>
      </p:pic>
      <p:pic>
        <p:nvPicPr>
          <p:cNvPr id="776" name="Google Shape;776;p43"/>
          <p:cNvPicPr preferRelativeResize="0"/>
          <p:nvPr/>
        </p:nvPicPr>
        <p:blipFill rotWithShape="1">
          <a:blip r:embed="rId80">
            <a:alphaModFix/>
          </a:blip>
          <a:srcRect b="0" l="0" r="0" t="0"/>
          <a:stretch/>
        </p:blipFill>
        <p:spPr>
          <a:xfrm>
            <a:off x="4045813" y="4233078"/>
            <a:ext cx="446214" cy="431584"/>
          </a:xfrm>
          <a:prstGeom prst="rect">
            <a:avLst/>
          </a:prstGeom>
          <a:noFill/>
          <a:ln>
            <a:noFill/>
          </a:ln>
        </p:spPr>
      </p:pic>
      <p:pic>
        <p:nvPicPr>
          <p:cNvPr id="777" name="Google Shape;777;p43"/>
          <p:cNvPicPr preferRelativeResize="0"/>
          <p:nvPr/>
        </p:nvPicPr>
        <p:blipFill rotWithShape="1">
          <a:blip r:embed="rId81">
            <a:alphaModFix/>
          </a:blip>
          <a:srcRect b="0" l="0" r="0" t="0"/>
          <a:stretch/>
        </p:blipFill>
        <p:spPr>
          <a:xfrm>
            <a:off x="4825093" y="4233078"/>
            <a:ext cx="336490" cy="431584"/>
          </a:xfrm>
          <a:prstGeom prst="rect">
            <a:avLst/>
          </a:prstGeom>
          <a:noFill/>
          <a:ln>
            <a:noFill/>
          </a:ln>
        </p:spPr>
      </p:pic>
      <p:pic>
        <p:nvPicPr>
          <p:cNvPr id="778" name="Google Shape;778;p43"/>
          <p:cNvPicPr preferRelativeResize="0"/>
          <p:nvPr/>
        </p:nvPicPr>
        <p:blipFill rotWithShape="1">
          <a:blip r:embed="rId82">
            <a:alphaModFix/>
          </a:blip>
          <a:srcRect b="0" l="0" r="0" t="0"/>
          <a:stretch/>
        </p:blipFill>
        <p:spPr>
          <a:xfrm>
            <a:off x="5361300" y="4247708"/>
            <a:ext cx="446214" cy="402324"/>
          </a:xfrm>
          <a:prstGeom prst="rect">
            <a:avLst/>
          </a:prstGeom>
          <a:noFill/>
          <a:ln>
            <a:noFill/>
          </a:ln>
        </p:spPr>
      </p:pic>
      <p:pic>
        <p:nvPicPr>
          <p:cNvPr id="779" name="Google Shape;779;p43"/>
          <p:cNvPicPr preferRelativeResize="0"/>
          <p:nvPr/>
        </p:nvPicPr>
        <p:blipFill rotWithShape="1">
          <a:blip r:embed="rId83">
            <a:alphaModFix/>
          </a:blip>
          <a:srcRect b="0" l="0" r="0" t="0"/>
          <a:stretch/>
        </p:blipFill>
        <p:spPr>
          <a:xfrm>
            <a:off x="6083851" y="4233078"/>
            <a:ext cx="402324" cy="431584"/>
          </a:xfrm>
          <a:prstGeom prst="rect">
            <a:avLst/>
          </a:prstGeom>
          <a:noFill/>
          <a:ln>
            <a:noFill/>
          </a:ln>
        </p:spPr>
      </p:pic>
      <p:pic>
        <p:nvPicPr>
          <p:cNvPr id="780" name="Google Shape;780;p43"/>
          <p:cNvPicPr preferRelativeResize="0"/>
          <p:nvPr/>
        </p:nvPicPr>
        <p:blipFill rotWithShape="1">
          <a:blip r:embed="rId84">
            <a:alphaModFix/>
          </a:blip>
          <a:srcRect b="0" l="0" r="0" t="0"/>
          <a:stretch/>
        </p:blipFill>
        <p:spPr>
          <a:xfrm>
            <a:off x="6704599" y="4255023"/>
            <a:ext cx="409638" cy="387694"/>
          </a:xfrm>
          <a:prstGeom prst="rect">
            <a:avLst/>
          </a:prstGeom>
          <a:noFill/>
          <a:ln>
            <a:noFill/>
          </a:ln>
        </p:spPr>
      </p:pic>
      <p:pic>
        <p:nvPicPr>
          <p:cNvPr id="781" name="Google Shape;781;p43"/>
          <p:cNvPicPr preferRelativeResize="0"/>
          <p:nvPr/>
        </p:nvPicPr>
        <p:blipFill rotWithShape="1">
          <a:blip r:embed="rId85">
            <a:alphaModFix/>
          </a:blip>
          <a:srcRect b="0" l="0" r="0" t="0"/>
          <a:stretch/>
        </p:blipFill>
        <p:spPr>
          <a:xfrm>
            <a:off x="7427818" y="4247707"/>
            <a:ext cx="387696" cy="402326"/>
          </a:xfrm>
          <a:prstGeom prst="rect">
            <a:avLst/>
          </a:prstGeom>
          <a:noFill/>
          <a:ln>
            <a:noFill/>
          </a:ln>
        </p:spPr>
      </p:pic>
      <p:pic>
        <p:nvPicPr>
          <p:cNvPr id="782" name="Google Shape;782;p43"/>
          <p:cNvPicPr preferRelativeResize="0"/>
          <p:nvPr/>
        </p:nvPicPr>
        <p:blipFill rotWithShape="1">
          <a:blip r:embed="rId86">
            <a:alphaModFix/>
          </a:blip>
          <a:srcRect b="0" l="0" r="0" t="0"/>
          <a:stretch/>
        </p:blipFill>
        <p:spPr>
          <a:xfrm>
            <a:off x="8004005" y="4328173"/>
            <a:ext cx="460844" cy="241394"/>
          </a:xfrm>
          <a:prstGeom prst="rect">
            <a:avLst/>
          </a:prstGeom>
          <a:noFill/>
          <a:ln>
            <a:noFill/>
          </a:ln>
        </p:spPr>
      </p:pic>
      <p:pic>
        <p:nvPicPr>
          <p:cNvPr id="783" name="Google Shape;783;p43"/>
          <p:cNvPicPr preferRelativeResize="0"/>
          <p:nvPr/>
        </p:nvPicPr>
        <p:blipFill rotWithShape="1">
          <a:blip r:embed="rId87">
            <a:alphaModFix/>
          </a:blip>
          <a:srcRect b="0" l="0" r="0" t="0"/>
          <a:stretch/>
        </p:blipFill>
        <p:spPr>
          <a:xfrm>
            <a:off x="775991" y="4983746"/>
            <a:ext cx="256024" cy="351118"/>
          </a:xfrm>
          <a:prstGeom prst="rect">
            <a:avLst/>
          </a:prstGeom>
          <a:noFill/>
          <a:ln>
            <a:noFill/>
          </a:ln>
        </p:spPr>
      </p:pic>
      <p:pic>
        <p:nvPicPr>
          <p:cNvPr id="784" name="Google Shape;784;p43"/>
          <p:cNvPicPr preferRelativeResize="0"/>
          <p:nvPr/>
        </p:nvPicPr>
        <p:blipFill rotWithShape="1">
          <a:blip r:embed="rId88">
            <a:alphaModFix/>
          </a:blip>
          <a:srcRect b="0" l="0" r="0" t="0"/>
          <a:stretch/>
        </p:blipFill>
        <p:spPr>
          <a:xfrm>
            <a:off x="1329799" y="4965459"/>
            <a:ext cx="387694" cy="387694"/>
          </a:xfrm>
          <a:prstGeom prst="rect">
            <a:avLst/>
          </a:prstGeom>
          <a:noFill/>
          <a:ln>
            <a:noFill/>
          </a:ln>
        </p:spPr>
      </p:pic>
      <p:pic>
        <p:nvPicPr>
          <p:cNvPr id="785" name="Google Shape;785;p43"/>
          <p:cNvPicPr preferRelativeResize="0"/>
          <p:nvPr/>
        </p:nvPicPr>
        <p:blipFill rotWithShape="1">
          <a:blip r:embed="rId89">
            <a:alphaModFix/>
          </a:blip>
          <a:srcRect b="0" l="0" r="0" t="0"/>
          <a:stretch/>
        </p:blipFill>
        <p:spPr>
          <a:xfrm>
            <a:off x="2027090" y="4976431"/>
            <a:ext cx="365748" cy="365748"/>
          </a:xfrm>
          <a:prstGeom prst="rect">
            <a:avLst/>
          </a:prstGeom>
          <a:noFill/>
          <a:ln>
            <a:noFill/>
          </a:ln>
        </p:spPr>
      </p:pic>
      <p:pic>
        <p:nvPicPr>
          <p:cNvPr id="786" name="Google Shape;786;p43"/>
          <p:cNvPicPr preferRelativeResize="0"/>
          <p:nvPr/>
        </p:nvPicPr>
        <p:blipFill rotWithShape="1">
          <a:blip r:embed="rId90">
            <a:alphaModFix/>
          </a:blip>
          <a:srcRect b="0" l="0" r="0" t="0"/>
          <a:stretch/>
        </p:blipFill>
        <p:spPr>
          <a:xfrm>
            <a:off x="2703463" y="4980088"/>
            <a:ext cx="299916" cy="358436"/>
          </a:xfrm>
          <a:prstGeom prst="rect">
            <a:avLst/>
          </a:prstGeom>
          <a:noFill/>
          <a:ln>
            <a:noFill/>
          </a:ln>
        </p:spPr>
      </p:pic>
      <p:pic>
        <p:nvPicPr>
          <p:cNvPr id="787" name="Google Shape;787;p43"/>
          <p:cNvPicPr preferRelativeResize="0"/>
          <p:nvPr/>
        </p:nvPicPr>
        <p:blipFill rotWithShape="1">
          <a:blip r:embed="rId91">
            <a:alphaModFix/>
          </a:blip>
          <a:srcRect b="0" l="0" r="0" t="0"/>
          <a:stretch/>
        </p:blipFill>
        <p:spPr>
          <a:xfrm>
            <a:off x="3473218" y="4965459"/>
            <a:ext cx="190190" cy="387694"/>
          </a:xfrm>
          <a:prstGeom prst="rect">
            <a:avLst/>
          </a:prstGeom>
          <a:noFill/>
          <a:ln>
            <a:noFill/>
          </a:ln>
        </p:spPr>
      </p:pic>
      <p:pic>
        <p:nvPicPr>
          <p:cNvPr id="788" name="Google Shape;788;p43"/>
          <p:cNvPicPr preferRelativeResize="0"/>
          <p:nvPr/>
        </p:nvPicPr>
        <p:blipFill rotWithShape="1">
          <a:blip r:embed="rId92">
            <a:alphaModFix/>
          </a:blip>
          <a:srcRect b="0" l="0" r="0" t="0"/>
          <a:stretch/>
        </p:blipFill>
        <p:spPr>
          <a:xfrm>
            <a:off x="4086045" y="4983746"/>
            <a:ext cx="365748" cy="351118"/>
          </a:xfrm>
          <a:prstGeom prst="rect">
            <a:avLst/>
          </a:prstGeom>
          <a:noFill/>
          <a:ln>
            <a:noFill/>
          </a:ln>
        </p:spPr>
      </p:pic>
      <p:pic>
        <p:nvPicPr>
          <p:cNvPr id="789" name="Google Shape;789;p43"/>
          <p:cNvPicPr preferRelativeResize="0"/>
          <p:nvPr/>
        </p:nvPicPr>
        <p:blipFill rotWithShape="1">
          <a:blip r:embed="rId93">
            <a:alphaModFix/>
          </a:blip>
          <a:srcRect b="0" l="0" r="0" t="0"/>
          <a:stretch/>
        </p:blipFill>
        <p:spPr>
          <a:xfrm>
            <a:off x="4806807" y="5002034"/>
            <a:ext cx="373064" cy="314544"/>
          </a:xfrm>
          <a:prstGeom prst="rect">
            <a:avLst/>
          </a:prstGeom>
          <a:noFill/>
          <a:ln>
            <a:noFill/>
          </a:ln>
        </p:spPr>
      </p:pic>
      <p:pic>
        <p:nvPicPr>
          <p:cNvPr id="790" name="Google Shape;790;p43"/>
          <p:cNvPicPr preferRelativeResize="0"/>
          <p:nvPr/>
        </p:nvPicPr>
        <p:blipFill rotWithShape="1">
          <a:blip r:embed="rId94">
            <a:alphaModFix/>
          </a:blip>
          <a:srcRect b="0" l="0" r="0" t="0"/>
          <a:stretch/>
        </p:blipFill>
        <p:spPr>
          <a:xfrm>
            <a:off x="5423477" y="4980089"/>
            <a:ext cx="321858" cy="358434"/>
          </a:xfrm>
          <a:prstGeom prst="rect">
            <a:avLst/>
          </a:prstGeom>
          <a:noFill/>
          <a:ln>
            <a:noFill/>
          </a:ln>
        </p:spPr>
      </p:pic>
      <p:pic>
        <p:nvPicPr>
          <p:cNvPr id="791" name="Google Shape;791;p43"/>
          <p:cNvPicPr preferRelativeResize="0"/>
          <p:nvPr/>
        </p:nvPicPr>
        <p:blipFill rotWithShape="1">
          <a:blip r:embed="rId95">
            <a:alphaModFix/>
          </a:blip>
          <a:srcRect b="0" l="0" r="0" t="0"/>
          <a:stretch/>
        </p:blipFill>
        <p:spPr>
          <a:xfrm>
            <a:off x="6149685" y="4983745"/>
            <a:ext cx="270656" cy="351120"/>
          </a:xfrm>
          <a:prstGeom prst="rect">
            <a:avLst/>
          </a:prstGeom>
          <a:noFill/>
          <a:ln>
            <a:noFill/>
          </a:ln>
        </p:spPr>
      </p:pic>
      <p:pic>
        <p:nvPicPr>
          <p:cNvPr id="792" name="Google Shape;792;p43"/>
          <p:cNvPicPr preferRelativeResize="0"/>
          <p:nvPr/>
        </p:nvPicPr>
        <p:blipFill rotWithShape="1">
          <a:blip r:embed="rId96">
            <a:alphaModFix/>
          </a:blip>
          <a:srcRect b="0" l="0" r="0" t="0"/>
          <a:stretch/>
        </p:blipFill>
        <p:spPr>
          <a:xfrm>
            <a:off x="6737517" y="5013006"/>
            <a:ext cx="343804" cy="292598"/>
          </a:xfrm>
          <a:prstGeom prst="rect">
            <a:avLst/>
          </a:prstGeom>
          <a:noFill/>
          <a:ln>
            <a:noFill/>
          </a:ln>
        </p:spPr>
      </p:pic>
      <p:pic>
        <p:nvPicPr>
          <p:cNvPr id="793" name="Google Shape;793;p43"/>
          <p:cNvPicPr preferRelativeResize="0"/>
          <p:nvPr/>
        </p:nvPicPr>
        <p:blipFill rotWithShape="1">
          <a:blip r:embed="rId97">
            <a:alphaModFix/>
          </a:blip>
          <a:srcRect b="0" l="0" r="0" t="0"/>
          <a:stretch/>
        </p:blipFill>
        <p:spPr>
          <a:xfrm>
            <a:off x="7444753" y="4965459"/>
            <a:ext cx="387694" cy="387694"/>
          </a:xfrm>
          <a:prstGeom prst="rect">
            <a:avLst/>
          </a:prstGeom>
          <a:noFill/>
          <a:ln>
            <a:noFill/>
          </a:ln>
        </p:spPr>
      </p:pic>
      <p:pic>
        <p:nvPicPr>
          <p:cNvPr id="794" name="Google Shape;794;p43"/>
          <p:cNvPicPr preferRelativeResize="0"/>
          <p:nvPr/>
        </p:nvPicPr>
        <p:blipFill rotWithShape="1">
          <a:blip r:embed="rId98">
            <a:alphaModFix/>
          </a:blip>
          <a:srcRect b="0" l="0" r="0" t="0"/>
          <a:stretch/>
        </p:blipFill>
        <p:spPr>
          <a:xfrm>
            <a:off x="8069840" y="4991061"/>
            <a:ext cx="329174" cy="3364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798" name="Shape 798"/>
        <p:cNvGrpSpPr/>
        <p:nvPr/>
      </p:nvGrpSpPr>
      <p:grpSpPr>
        <a:xfrm>
          <a:off x="0" y="0"/>
          <a:ext cx="0" cy="0"/>
          <a:chOff x="0" y="0"/>
          <a:chExt cx="0" cy="0"/>
        </a:xfrm>
      </p:grpSpPr>
      <p:sp>
        <p:nvSpPr>
          <p:cNvPr id="799" name="Google Shape;799;p44"/>
          <p:cNvSpPr txBox="1"/>
          <p:nvPr/>
        </p:nvSpPr>
        <p:spPr>
          <a:xfrm>
            <a:off x="8901253" y="3810471"/>
            <a:ext cx="2682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lt1"/>
                </a:solidFill>
                <a:latin typeface="DM Serif Display"/>
                <a:ea typeface="DM Serif Display"/>
                <a:cs typeface="DM Serif Display"/>
                <a:sym typeface="DM Serif Display"/>
              </a:rPr>
              <a:t>Icon</a:t>
            </a:r>
            <a:endParaRPr/>
          </a:p>
        </p:txBody>
      </p:sp>
      <p:sp>
        <p:nvSpPr>
          <p:cNvPr id="800" name="Google Shape;800;p44"/>
          <p:cNvSpPr txBox="1"/>
          <p:nvPr/>
        </p:nvSpPr>
        <p:spPr>
          <a:xfrm>
            <a:off x="8960549" y="4394448"/>
            <a:ext cx="2622600" cy="160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indent="0" lvl="0" marL="0" marR="0" rtl="0" algn="l">
              <a:spcBef>
                <a:spcPts val="0"/>
              </a:spcBef>
              <a:spcAft>
                <a:spcPts val="0"/>
              </a:spcAft>
              <a:buNone/>
            </a:pPr>
            <a:r>
              <a:t/>
            </a:r>
            <a:endParaRPr sz="1400">
              <a:solidFill>
                <a:schemeClr val="lt1"/>
              </a:solidFill>
              <a:latin typeface="Montserrat Light"/>
              <a:ea typeface="Montserrat Light"/>
              <a:cs typeface="Montserrat Light"/>
              <a:sym typeface="Montserrat Light"/>
            </a:endParaRPr>
          </a:p>
          <a:p>
            <a:pPr indent="0" lvl="0" marL="0" marR="0" rtl="0" algn="l">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801" name="Google Shape;801;p44"/>
          <p:cNvPicPr preferRelativeResize="0"/>
          <p:nvPr/>
        </p:nvPicPr>
        <p:blipFill rotWithShape="1">
          <a:blip r:embed="rId3">
            <a:alphaModFix/>
          </a:blip>
          <a:srcRect b="0" l="0" r="0" t="0"/>
          <a:stretch/>
        </p:blipFill>
        <p:spPr>
          <a:xfrm>
            <a:off x="681209" y="786704"/>
            <a:ext cx="445586" cy="337784"/>
          </a:xfrm>
          <a:prstGeom prst="rect">
            <a:avLst/>
          </a:prstGeom>
          <a:noFill/>
          <a:ln>
            <a:noFill/>
          </a:ln>
        </p:spPr>
      </p:pic>
      <p:pic>
        <p:nvPicPr>
          <p:cNvPr id="802" name="Google Shape;802;p44"/>
          <p:cNvPicPr preferRelativeResize="0"/>
          <p:nvPr/>
        </p:nvPicPr>
        <p:blipFill rotWithShape="1">
          <a:blip r:embed="rId4">
            <a:alphaModFix/>
          </a:blip>
          <a:srcRect b="0" l="0" r="0" t="0"/>
          <a:stretch/>
        </p:blipFill>
        <p:spPr>
          <a:xfrm>
            <a:off x="1305624" y="790297"/>
            <a:ext cx="388090" cy="330596"/>
          </a:xfrm>
          <a:prstGeom prst="rect">
            <a:avLst/>
          </a:prstGeom>
          <a:noFill/>
          <a:ln>
            <a:noFill/>
          </a:ln>
        </p:spPr>
      </p:pic>
      <p:pic>
        <p:nvPicPr>
          <p:cNvPr id="803" name="Google Shape;803;p44"/>
          <p:cNvPicPr preferRelativeResize="0"/>
          <p:nvPr/>
        </p:nvPicPr>
        <p:blipFill rotWithShape="1">
          <a:blip r:embed="rId5">
            <a:alphaModFix/>
          </a:blip>
          <a:srcRect b="0" l="0" r="0" t="0"/>
          <a:stretch/>
        </p:blipFill>
        <p:spPr>
          <a:xfrm>
            <a:off x="2005312" y="761549"/>
            <a:ext cx="438400" cy="388092"/>
          </a:xfrm>
          <a:prstGeom prst="rect">
            <a:avLst/>
          </a:prstGeom>
          <a:noFill/>
          <a:ln>
            <a:noFill/>
          </a:ln>
        </p:spPr>
      </p:pic>
      <p:pic>
        <p:nvPicPr>
          <p:cNvPr id="804" name="Google Shape;804;p44"/>
          <p:cNvPicPr preferRelativeResize="0"/>
          <p:nvPr/>
        </p:nvPicPr>
        <p:blipFill rotWithShape="1">
          <a:blip r:embed="rId6">
            <a:alphaModFix/>
          </a:blip>
          <a:srcRect b="0" l="0" r="0" t="0"/>
          <a:stretch/>
        </p:blipFill>
        <p:spPr>
          <a:xfrm>
            <a:off x="2625497" y="754362"/>
            <a:ext cx="380906" cy="402466"/>
          </a:xfrm>
          <a:prstGeom prst="rect">
            <a:avLst/>
          </a:prstGeom>
          <a:noFill/>
          <a:ln>
            <a:noFill/>
          </a:ln>
        </p:spPr>
      </p:pic>
      <p:pic>
        <p:nvPicPr>
          <p:cNvPr id="805" name="Google Shape;805;p44"/>
          <p:cNvPicPr preferRelativeResize="0"/>
          <p:nvPr/>
        </p:nvPicPr>
        <p:blipFill rotWithShape="1">
          <a:blip r:embed="rId7">
            <a:alphaModFix/>
          </a:blip>
          <a:srcRect b="0" l="0" r="0" t="0"/>
          <a:stretch/>
        </p:blipFill>
        <p:spPr>
          <a:xfrm>
            <a:off x="3288560" y="750770"/>
            <a:ext cx="438400" cy="409652"/>
          </a:xfrm>
          <a:prstGeom prst="rect">
            <a:avLst/>
          </a:prstGeom>
          <a:noFill/>
          <a:ln>
            <a:noFill/>
          </a:ln>
        </p:spPr>
      </p:pic>
      <p:pic>
        <p:nvPicPr>
          <p:cNvPr id="806" name="Google Shape;806;p44"/>
          <p:cNvPicPr preferRelativeResize="0"/>
          <p:nvPr/>
        </p:nvPicPr>
        <p:blipFill rotWithShape="1">
          <a:blip r:embed="rId8">
            <a:alphaModFix/>
          </a:blip>
          <a:srcRect b="0" l="0" r="0" t="0"/>
          <a:stretch/>
        </p:blipFill>
        <p:spPr>
          <a:xfrm>
            <a:off x="3945615" y="736396"/>
            <a:ext cx="424026" cy="438400"/>
          </a:xfrm>
          <a:prstGeom prst="rect">
            <a:avLst/>
          </a:prstGeom>
          <a:noFill/>
          <a:ln>
            <a:noFill/>
          </a:ln>
        </p:spPr>
      </p:pic>
      <p:pic>
        <p:nvPicPr>
          <p:cNvPr id="807" name="Google Shape;807;p44"/>
          <p:cNvPicPr preferRelativeResize="0"/>
          <p:nvPr/>
        </p:nvPicPr>
        <p:blipFill rotWithShape="1">
          <a:blip r:embed="rId9">
            <a:alphaModFix/>
          </a:blip>
          <a:srcRect b="0" l="0" r="0" t="0"/>
          <a:stretch/>
        </p:blipFill>
        <p:spPr>
          <a:xfrm>
            <a:off x="4780239" y="783111"/>
            <a:ext cx="388090" cy="344968"/>
          </a:xfrm>
          <a:prstGeom prst="rect">
            <a:avLst/>
          </a:prstGeom>
          <a:noFill/>
          <a:ln>
            <a:noFill/>
          </a:ln>
        </p:spPr>
      </p:pic>
      <p:pic>
        <p:nvPicPr>
          <p:cNvPr id="808" name="Google Shape;808;p44"/>
          <p:cNvPicPr preferRelativeResize="0"/>
          <p:nvPr/>
        </p:nvPicPr>
        <p:blipFill rotWithShape="1">
          <a:blip r:embed="rId10">
            <a:alphaModFix/>
          </a:blip>
          <a:srcRect b="0" l="0" r="0" t="0"/>
          <a:stretch/>
        </p:blipFill>
        <p:spPr>
          <a:xfrm>
            <a:off x="5469715" y="765144"/>
            <a:ext cx="294662" cy="380904"/>
          </a:xfrm>
          <a:prstGeom prst="rect">
            <a:avLst/>
          </a:prstGeom>
          <a:noFill/>
          <a:ln>
            <a:noFill/>
          </a:ln>
        </p:spPr>
      </p:pic>
      <p:pic>
        <p:nvPicPr>
          <p:cNvPr id="809" name="Google Shape;809;p44"/>
          <p:cNvPicPr preferRelativeResize="0"/>
          <p:nvPr/>
        </p:nvPicPr>
        <p:blipFill rotWithShape="1">
          <a:blip r:embed="rId11">
            <a:alphaModFix/>
          </a:blip>
          <a:srcRect b="0" l="0" r="0" t="0"/>
          <a:stretch/>
        </p:blipFill>
        <p:spPr>
          <a:xfrm>
            <a:off x="6056542" y="797484"/>
            <a:ext cx="352158" cy="316222"/>
          </a:xfrm>
          <a:prstGeom prst="rect">
            <a:avLst/>
          </a:prstGeom>
          <a:noFill/>
          <a:ln>
            <a:noFill/>
          </a:ln>
        </p:spPr>
      </p:pic>
      <p:pic>
        <p:nvPicPr>
          <p:cNvPr id="810" name="Google Shape;810;p44"/>
          <p:cNvPicPr preferRelativeResize="0"/>
          <p:nvPr/>
        </p:nvPicPr>
        <p:blipFill rotWithShape="1">
          <a:blip r:embed="rId12">
            <a:alphaModFix/>
          </a:blip>
          <a:srcRect b="0" l="0" r="0" t="0"/>
          <a:stretch/>
        </p:blipFill>
        <p:spPr>
          <a:xfrm>
            <a:off x="6762535" y="768736"/>
            <a:ext cx="265916" cy="373718"/>
          </a:xfrm>
          <a:prstGeom prst="rect">
            <a:avLst/>
          </a:prstGeom>
          <a:noFill/>
          <a:ln>
            <a:noFill/>
          </a:ln>
        </p:spPr>
      </p:pic>
      <p:pic>
        <p:nvPicPr>
          <p:cNvPr id="811" name="Google Shape;811;p44"/>
          <p:cNvPicPr preferRelativeResize="0"/>
          <p:nvPr/>
        </p:nvPicPr>
        <p:blipFill rotWithShape="1">
          <a:blip r:embed="rId13">
            <a:alphaModFix/>
          </a:blip>
          <a:srcRect b="0" l="0" r="0" t="0"/>
          <a:stretch/>
        </p:blipFill>
        <p:spPr>
          <a:xfrm>
            <a:off x="7394144" y="822639"/>
            <a:ext cx="445586" cy="265914"/>
          </a:xfrm>
          <a:prstGeom prst="rect">
            <a:avLst/>
          </a:prstGeom>
          <a:noFill/>
          <a:ln>
            <a:noFill/>
          </a:ln>
        </p:spPr>
      </p:pic>
      <p:pic>
        <p:nvPicPr>
          <p:cNvPr id="812" name="Google Shape;812;p44"/>
          <p:cNvPicPr preferRelativeResize="0"/>
          <p:nvPr/>
        </p:nvPicPr>
        <p:blipFill rotWithShape="1">
          <a:blip r:embed="rId14">
            <a:alphaModFix/>
          </a:blip>
          <a:srcRect b="0" l="0" r="0" t="0"/>
          <a:stretch/>
        </p:blipFill>
        <p:spPr>
          <a:xfrm>
            <a:off x="8078493" y="757956"/>
            <a:ext cx="251542" cy="395280"/>
          </a:xfrm>
          <a:prstGeom prst="rect">
            <a:avLst/>
          </a:prstGeom>
          <a:noFill/>
          <a:ln>
            <a:noFill/>
          </a:ln>
        </p:spPr>
      </p:pic>
      <p:pic>
        <p:nvPicPr>
          <p:cNvPr id="813" name="Google Shape;813;p44"/>
          <p:cNvPicPr preferRelativeResize="0"/>
          <p:nvPr/>
        </p:nvPicPr>
        <p:blipFill rotWithShape="1">
          <a:blip r:embed="rId15">
            <a:alphaModFix/>
          </a:blip>
          <a:srcRect b="0" l="0" r="0" t="0"/>
          <a:stretch/>
        </p:blipFill>
        <p:spPr>
          <a:xfrm>
            <a:off x="687529" y="1560690"/>
            <a:ext cx="409652" cy="265914"/>
          </a:xfrm>
          <a:prstGeom prst="rect">
            <a:avLst/>
          </a:prstGeom>
          <a:noFill/>
          <a:ln>
            <a:noFill/>
          </a:ln>
        </p:spPr>
      </p:pic>
      <p:pic>
        <p:nvPicPr>
          <p:cNvPr id="814" name="Google Shape;814;p44"/>
          <p:cNvPicPr preferRelativeResize="0"/>
          <p:nvPr/>
        </p:nvPicPr>
        <p:blipFill rotWithShape="1">
          <a:blip r:embed="rId16">
            <a:alphaModFix/>
          </a:blip>
          <a:srcRect b="0" l="0" r="0" t="0"/>
          <a:stretch/>
        </p:blipFill>
        <p:spPr>
          <a:xfrm>
            <a:off x="1333600" y="1488820"/>
            <a:ext cx="366532" cy="409654"/>
          </a:xfrm>
          <a:prstGeom prst="rect">
            <a:avLst/>
          </a:prstGeom>
          <a:noFill/>
          <a:ln>
            <a:noFill/>
          </a:ln>
        </p:spPr>
      </p:pic>
      <p:pic>
        <p:nvPicPr>
          <p:cNvPr id="815" name="Google Shape;815;p44"/>
          <p:cNvPicPr preferRelativeResize="0"/>
          <p:nvPr/>
        </p:nvPicPr>
        <p:blipFill rotWithShape="1">
          <a:blip r:embed="rId17">
            <a:alphaModFix/>
          </a:blip>
          <a:srcRect b="0" l="0" r="0" t="0"/>
          <a:stretch/>
        </p:blipFill>
        <p:spPr>
          <a:xfrm>
            <a:off x="2053257" y="1488820"/>
            <a:ext cx="366532" cy="409654"/>
          </a:xfrm>
          <a:prstGeom prst="rect">
            <a:avLst/>
          </a:prstGeom>
          <a:noFill/>
          <a:ln>
            <a:noFill/>
          </a:ln>
        </p:spPr>
      </p:pic>
      <p:pic>
        <p:nvPicPr>
          <p:cNvPr id="816" name="Google Shape;816;p44"/>
          <p:cNvPicPr preferRelativeResize="0"/>
          <p:nvPr/>
        </p:nvPicPr>
        <p:blipFill rotWithShape="1">
          <a:blip r:embed="rId18">
            <a:alphaModFix/>
          </a:blip>
          <a:srcRect b="0" l="0" r="0" t="0"/>
          <a:stretch/>
        </p:blipFill>
        <p:spPr>
          <a:xfrm>
            <a:off x="2668291" y="1503195"/>
            <a:ext cx="445586" cy="380904"/>
          </a:xfrm>
          <a:prstGeom prst="rect">
            <a:avLst/>
          </a:prstGeom>
          <a:noFill/>
          <a:ln>
            <a:noFill/>
          </a:ln>
        </p:spPr>
      </p:pic>
      <p:pic>
        <p:nvPicPr>
          <p:cNvPr id="817" name="Google Shape;817;p44"/>
          <p:cNvPicPr preferRelativeResize="0"/>
          <p:nvPr/>
        </p:nvPicPr>
        <p:blipFill rotWithShape="1">
          <a:blip r:embed="rId19">
            <a:alphaModFix/>
          </a:blip>
          <a:srcRect b="0" l="0" r="0" t="0"/>
          <a:stretch/>
        </p:blipFill>
        <p:spPr>
          <a:xfrm>
            <a:off x="3405118" y="1496008"/>
            <a:ext cx="301848" cy="395278"/>
          </a:xfrm>
          <a:prstGeom prst="rect">
            <a:avLst/>
          </a:prstGeom>
          <a:noFill/>
          <a:ln>
            <a:noFill/>
          </a:ln>
        </p:spPr>
      </p:pic>
      <p:pic>
        <p:nvPicPr>
          <p:cNvPr id="818" name="Google Shape;818;p44"/>
          <p:cNvPicPr preferRelativeResize="0"/>
          <p:nvPr/>
        </p:nvPicPr>
        <p:blipFill rotWithShape="1">
          <a:blip r:embed="rId20">
            <a:alphaModFix/>
          </a:blip>
          <a:srcRect b="0" l="0" r="0" t="0"/>
          <a:stretch/>
        </p:blipFill>
        <p:spPr>
          <a:xfrm>
            <a:off x="4133968" y="1478040"/>
            <a:ext cx="301848" cy="431212"/>
          </a:xfrm>
          <a:prstGeom prst="rect">
            <a:avLst/>
          </a:prstGeom>
          <a:noFill/>
          <a:ln>
            <a:noFill/>
          </a:ln>
        </p:spPr>
      </p:pic>
      <p:pic>
        <p:nvPicPr>
          <p:cNvPr id="819" name="Google Shape;819;p44"/>
          <p:cNvPicPr preferRelativeResize="0"/>
          <p:nvPr/>
        </p:nvPicPr>
        <p:blipFill rotWithShape="1">
          <a:blip r:embed="rId21">
            <a:alphaModFix/>
          </a:blip>
          <a:srcRect b="0" l="0" r="0" t="0"/>
          <a:stretch/>
        </p:blipFill>
        <p:spPr>
          <a:xfrm>
            <a:off x="4734758" y="1499600"/>
            <a:ext cx="438400" cy="388092"/>
          </a:xfrm>
          <a:prstGeom prst="rect">
            <a:avLst/>
          </a:prstGeom>
          <a:noFill/>
          <a:ln>
            <a:noFill/>
          </a:ln>
        </p:spPr>
      </p:pic>
      <p:pic>
        <p:nvPicPr>
          <p:cNvPr id="820" name="Google Shape;820;p44"/>
          <p:cNvPicPr preferRelativeResize="0"/>
          <p:nvPr/>
        </p:nvPicPr>
        <p:blipFill rotWithShape="1">
          <a:blip r:embed="rId22">
            <a:alphaModFix/>
          </a:blip>
          <a:srcRect b="0" l="0" r="0" t="0"/>
          <a:stretch/>
        </p:blipFill>
        <p:spPr>
          <a:xfrm>
            <a:off x="5493142" y="1485226"/>
            <a:ext cx="258728" cy="416840"/>
          </a:xfrm>
          <a:prstGeom prst="rect">
            <a:avLst/>
          </a:prstGeom>
          <a:noFill/>
          <a:ln>
            <a:noFill/>
          </a:ln>
        </p:spPr>
      </p:pic>
      <p:pic>
        <p:nvPicPr>
          <p:cNvPr id="821" name="Google Shape;821;p44"/>
          <p:cNvPicPr preferRelativeResize="0"/>
          <p:nvPr/>
        </p:nvPicPr>
        <p:blipFill rotWithShape="1">
          <a:blip r:embed="rId23">
            <a:alphaModFix/>
          </a:blip>
          <a:srcRect b="0" l="0" r="0" t="0"/>
          <a:stretch/>
        </p:blipFill>
        <p:spPr>
          <a:xfrm>
            <a:off x="6051827" y="1478040"/>
            <a:ext cx="424026" cy="431212"/>
          </a:xfrm>
          <a:prstGeom prst="rect">
            <a:avLst/>
          </a:prstGeom>
          <a:noFill/>
          <a:ln>
            <a:noFill/>
          </a:ln>
        </p:spPr>
      </p:pic>
      <p:pic>
        <p:nvPicPr>
          <p:cNvPr id="822" name="Google Shape;822;p44"/>
          <p:cNvPicPr preferRelativeResize="0"/>
          <p:nvPr/>
        </p:nvPicPr>
        <p:blipFill rotWithShape="1">
          <a:blip r:embed="rId24">
            <a:alphaModFix/>
          </a:blip>
          <a:srcRect b="0" l="0" r="0" t="0"/>
          <a:stretch/>
        </p:blipFill>
        <p:spPr>
          <a:xfrm>
            <a:off x="6768767" y="1488821"/>
            <a:ext cx="316222" cy="409652"/>
          </a:xfrm>
          <a:prstGeom prst="rect">
            <a:avLst/>
          </a:prstGeom>
          <a:noFill/>
          <a:ln>
            <a:noFill/>
          </a:ln>
        </p:spPr>
      </p:pic>
      <p:pic>
        <p:nvPicPr>
          <p:cNvPr id="823" name="Google Shape;823;p44"/>
          <p:cNvPicPr preferRelativeResize="0"/>
          <p:nvPr/>
        </p:nvPicPr>
        <p:blipFill rotWithShape="1">
          <a:blip r:embed="rId25">
            <a:alphaModFix/>
          </a:blip>
          <a:srcRect b="0" l="0" r="0" t="0"/>
          <a:stretch/>
        </p:blipFill>
        <p:spPr>
          <a:xfrm>
            <a:off x="7458826" y="1535535"/>
            <a:ext cx="316222" cy="316222"/>
          </a:xfrm>
          <a:prstGeom prst="rect">
            <a:avLst/>
          </a:prstGeom>
          <a:noFill/>
          <a:ln>
            <a:noFill/>
          </a:ln>
        </p:spPr>
      </p:pic>
      <p:pic>
        <p:nvPicPr>
          <p:cNvPr id="824" name="Google Shape;824;p44"/>
          <p:cNvPicPr preferRelativeResize="0"/>
          <p:nvPr/>
        </p:nvPicPr>
        <p:blipFill rotWithShape="1">
          <a:blip r:embed="rId26">
            <a:alphaModFix/>
          </a:blip>
          <a:srcRect b="0" l="0" r="0" t="0"/>
          <a:stretch/>
        </p:blipFill>
        <p:spPr>
          <a:xfrm>
            <a:off x="8024591" y="1510381"/>
            <a:ext cx="359344" cy="366532"/>
          </a:xfrm>
          <a:prstGeom prst="rect">
            <a:avLst/>
          </a:prstGeom>
          <a:noFill/>
          <a:ln>
            <a:noFill/>
          </a:ln>
        </p:spPr>
      </p:pic>
      <p:pic>
        <p:nvPicPr>
          <p:cNvPr id="825" name="Google Shape;825;p44"/>
          <p:cNvPicPr preferRelativeResize="0"/>
          <p:nvPr/>
        </p:nvPicPr>
        <p:blipFill rotWithShape="1">
          <a:blip r:embed="rId27">
            <a:alphaModFix/>
          </a:blip>
          <a:srcRect b="0" l="0" r="0" t="0"/>
          <a:stretch/>
        </p:blipFill>
        <p:spPr>
          <a:xfrm>
            <a:off x="735616" y="2212463"/>
            <a:ext cx="301848" cy="323410"/>
          </a:xfrm>
          <a:prstGeom prst="rect">
            <a:avLst/>
          </a:prstGeom>
          <a:noFill/>
          <a:ln>
            <a:noFill/>
          </a:ln>
        </p:spPr>
      </p:pic>
      <p:pic>
        <p:nvPicPr>
          <p:cNvPr id="826" name="Google Shape;826;p44"/>
          <p:cNvPicPr preferRelativeResize="0"/>
          <p:nvPr/>
        </p:nvPicPr>
        <p:blipFill rotWithShape="1">
          <a:blip r:embed="rId28">
            <a:alphaModFix/>
          </a:blip>
          <a:srcRect b="0" l="0" r="0" t="0"/>
          <a:stretch/>
        </p:blipFill>
        <p:spPr>
          <a:xfrm>
            <a:off x="1365627" y="2205276"/>
            <a:ext cx="316222" cy="337784"/>
          </a:xfrm>
          <a:prstGeom prst="rect">
            <a:avLst/>
          </a:prstGeom>
          <a:noFill/>
          <a:ln>
            <a:noFill/>
          </a:ln>
        </p:spPr>
      </p:pic>
      <p:pic>
        <p:nvPicPr>
          <p:cNvPr id="827" name="Google Shape;827;p44"/>
          <p:cNvPicPr preferRelativeResize="0"/>
          <p:nvPr/>
        </p:nvPicPr>
        <p:blipFill rotWithShape="1">
          <a:blip r:embed="rId29">
            <a:alphaModFix/>
          </a:blip>
          <a:srcRect b="0" l="0" r="0" t="0"/>
          <a:stretch/>
        </p:blipFill>
        <p:spPr>
          <a:xfrm>
            <a:off x="2034867" y="2190902"/>
            <a:ext cx="366532" cy="366532"/>
          </a:xfrm>
          <a:prstGeom prst="rect">
            <a:avLst/>
          </a:prstGeom>
          <a:noFill/>
          <a:ln>
            <a:noFill/>
          </a:ln>
        </p:spPr>
      </p:pic>
      <p:pic>
        <p:nvPicPr>
          <p:cNvPr id="828" name="Google Shape;828;p44"/>
          <p:cNvPicPr preferRelativeResize="0"/>
          <p:nvPr/>
        </p:nvPicPr>
        <p:blipFill rotWithShape="1">
          <a:blip r:embed="rId30">
            <a:alphaModFix/>
          </a:blip>
          <a:srcRect b="0" l="0" r="0" t="0"/>
          <a:stretch/>
        </p:blipFill>
        <p:spPr>
          <a:xfrm>
            <a:off x="2766904" y="2208869"/>
            <a:ext cx="208420" cy="330596"/>
          </a:xfrm>
          <a:prstGeom prst="rect">
            <a:avLst/>
          </a:prstGeom>
          <a:noFill/>
          <a:ln>
            <a:noFill/>
          </a:ln>
        </p:spPr>
      </p:pic>
      <p:pic>
        <p:nvPicPr>
          <p:cNvPr id="829" name="Google Shape;829;p44"/>
          <p:cNvPicPr preferRelativeResize="0"/>
          <p:nvPr/>
        </p:nvPicPr>
        <p:blipFill rotWithShape="1">
          <a:blip r:embed="rId31">
            <a:alphaModFix/>
          </a:blip>
          <a:srcRect b="0" l="0" r="0" t="0"/>
          <a:stretch/>
        </p:blipFill>
        <p:spPr>
          <a:xfrm>
            <a:off x="3395390" y="2223243"/>
            <a:ext cx="337784" cy="301848"/>
          </a:xfrm>
          <a:prstGeom prst="rect">
            <a:avLst/>
          </a:prstGeom>
          <a:noFill/>
          <a:ln>
            <a:noFill/>
          </a:ln>
        </p:spPr>
      </p:pic>
      <p:pic>
        <p:nvPicPr>
          <p:cNvPr id="830" name="Google Shape;830;p44"/>
          <p:cNvPicPr preferRelativeResize="0"/>
          <p:nvPr/>
        </p:nvPicPr>
        <p:blipFill rotWithShape="1">
          <a:blip r:embed="rId32">
            <a:alphaModFix/>
          </a:blip>
          <a:srcRect b="0" l="0" r="0" t="0"/>
          <a:stretch/>
        </p:blipFill>
        <p:spPr>
          <a:xfrm>
            <a:off x="4088253" y="2194495"/>
            <a:ext cx="337784" cy="359344"/>
          </a:xfrm>
          <a:prstGeom prst="rect">
            <a:avLst/>
          </a:prstGeom>
          <a:noFill/>
          <a:ln>
            <a:noFill/>
          </a:ln>
        </p:spPr>
      </p:pic>
      <p:pic>
        <p:nvPicPr>
          <p:cNvPr id="831" name="Google Shape;831;p44"/>
          <p:cNvPicPr preferRelativeResize="0"/>
          <p:nvPr/>
        </p:nvPicPr>
        <p:blipFill rotWithShape="1">
          <a:blip r:embed="rId33">
            <a:alphaModFix/>
          </a:blip>
          <a:srcRect b="0" l="0" r="0" t="0"/>
          <a:stretch/>
        </p:blipFill>
        <p:spPr>
          <a:xfrm>
            <a:off x="4885535" y="2183716"/>
            <a:ext cx="215606" cy="380904"/>
          </a:xfrm>
          <a:prstGeom prst="rect">
            <a:avLst/>
          </a:prstGeom>
          <a:noFill/>
          <a:ln>
            <a:noFill/>
          </a:ln>
        </p:spPr>
      </p:pic>
      <p:pic>
        <p:nvPicPr>
          <p:cNvPr id="832" name="Google Shape;832;p44"/>
          <p:cNvPicPr preferRelativeResize="0"/>
          <p:nvPr/>
        </p:nvPicPr>
        <p:blipFill rotWithShape="1">
          <a:blip r:embed="rId34">
            <a:alphaModFix/>
          </a:blip>
          <a:srcRect b="0" l="0" r="0" t="0"/>
          <a:stretch/>
        </p:blipFill>
        <p:spPr>
          <a:xfrm>
            <a:off x="5438144" y="2183716"/>
            <a:ext cx="280288" cy="380904"/>
          </a:xfrm>
          <a:prstGeom prst="rect">
            <a:avLst/>
          </a:prstGeom>
          <a:noFill/>
          <a:ln>
            <a:noFill/>
          </a:ln>
        </p:spPr>
      </p:pic>
      <p:pic>
        <p:nvPicPr>
          <p:cNvPr id="833" name="Google Shape;833;p44"/>
          <p:cNvPicPr preferRelativeResize="0"/>
          <p:nvPr/>
        </p:nvPicPr>
        <p:blipFill rotWithShape="1">
          <a:blip r:embed="rId35">
            <a:alphaModFix/>
          </a:blip>
          <a:srcRect b="0" l="0" r="0" t="0"/>
          <a:stretch/>
        </p:blipFill>
        <p:spPr>
          <a:xfrm>
            <a:off x="6098140" y="2234023"/>
            <a:ext cx="366532" cy="280290"/>
          </a:xfrm>
          <a:prstGeom prst="rect">
            <a:avLst/>
          </a:prstGeom>
          <a:noFill/>
          <a:ln>
            <a:noFill/>
          </a:ln>
        </p:spPr>
      </p:pic>
      <p:pic>
        <p:nvPicPr>
          <p:cNvPr id="834" name="Google Shape;834;p44"/>
          <p:cNvPicPr preferRelativeResize="0"/>
          <p:nvPr/>
        </p:nvPicPr>
        <p:blipFill rotWithShape="1">
          <a:blip r:embed="rId36">
            <a:alphaModFix/>
          </a:blip>
          <a:srcRect b="0" l="0" r="0" t="0"/>
          <a:stretch/>
        </p:blipFill>
        <p:spPr>
          <a:xfrm>
            <a:off x="6721572" y="2223243"/>
            <a:ext cx="337784" cy="301848"/>
          </a:xfrm>
          <a:prstGeom prst="rect">
            <a:avLst/>
          </a:prstGeom>
          <a:noFill/>
          <a:ln>
            <a:noFill/>
          </a:ln>
        </p:spPr>
      </p:pic>
      <p:pic>
        <p:nvPicPr>
          <p:cNvPr id="835" name="Google Shape;835;p44"/>
          <p:cNvPicPr preferRelativeResize="0"/>
          <p:nvPr/>
        </p:nvPicPr>
        <p:blipFill rotWithShape="1">
          <a:blip r:embed="rId37">
            <a:alphaModFix/>
          </a:blip>
          <a:srcRect b="0" l="0" r="0" t="0"/>
          <a:stretch/>
        </p:blipFill>
        <p:spPr>
          <a:xfrm>
            <a:off x="7440859" y="2216056"/>
            <a:ext cx="352158" cy="316222"/>
          </a:xfrm>
          <a:prstGeom prst="rect">
            <a:avLst/>
          </a:prstGeom>
          <a:noFill/>
          <a:ln>
            <a:noFill/>
          </a:ln>
        </p:spPr>
      </p:pic>
      <p:pic>
        <p:nvPicPr>
          <p:cNvPr id="836" name="Google Shape;836;p44"/>
          <p:cNvPicPr preferRelativeResize="0"/>
          <p:nvPr/>
        </p:nvPicPr>
        <p:blipFill rotWithShape="1">
          <a:blip r:embed="rId38">
            <a:alphaModFix/>
          </a:blip>
          <a:srcRect b="0" l="0" r="0" t="0"/>
          <a:stretch/>
        </p:blipFill>
        <p:spPr>
          <a:xfrm>
            <a:off x="8035372" y="2244803"/>
            <a:ext cx="337784" cy="258728"/>
          </a:xfrm>
          <a:prstGeom prst="rect">
            <a:avLst/>
          </a:prstGeom>
          <a:noFill/>
          <a:ln>
            <a:noFill/>
          </a:ln>
        </p:spPr>
      </p:pic>
      <p:pic>
        <p:nvPicPr>
          <p:cNvPr id="837" name="Google Shape;837;p44"/>
          <p:cNvPicPr preferRelativeResize="0"/>
          <p:nvPr/>
        </p:nvPicPr>
        <p:blipFill rotWithShape="1">
          <a:blip r:embed="rId39">
            <a:alphaModFix/>
          </a:blip>
          <a:srcRect b="0" l="0" r="0" t="0"/>
          <a:stretch/>
        </p:blipFill>
        <p:spPr>
          <a:xfrm>
            <a:off x="664974" y="2903214"/>
            <a:ext cx="330596" cy="330596"/>
          </a:xfrm>
          <a:prstGeom prst="rect">
            <a:avLst/>
          </a:prstGeom>
          <a:noFill/>
          <a:ln>
            <a:noFill/>
          </a:ln>
        </p:spPr>
      </p:pic>
      <p:pic>
        <p:nvPicPr>
          <p:cNvPr id="838" name="Google Shape;838;p44"/>
          <p:cNvPicPr preferRelativeResize="0"/>
          <p:nvPr/>
        </p:nvPicPr>
        <p:blipFill rotWithShape="1">
          <a:blip r:embed="rId40">
            <a:alphaModFix/>
          </a:blip>
          <a:srcRect b="0" l="0" r="0" t="0"/>
          <a:stretch/>
        </p:blipFill>
        <p:spPr>
          <a:xfrm>
            <a:off x="1359566" y="2899621"/>
            <a:ext cx="352158" cy="337784"/>
          </a:xfrm>
          <a:prstGeom prst="rect">
            <a:avLst/>
          </a:prstGeom>
          <a:noFill/>
          <a:ln>
            <a:noFill/>
          </a:ln>
        </p:spPr>
      </p:pic>
      <p:pic>
        <p:nvPicPr>
          <p:cNvPr id="839" name="Google Shape;839;p44"/>
          <p:cNvPicPr preferRelativeResize="0"/>
          <p:nvPr/>
        </p:nvPicPr>
        <p:blipFill rotWithShape="1">
          <a:blip r:embed="rId41">
            <a:alphaModFix/>
          </a:blip>
          <a:srcRect b="0" l="0" r="0" t="0"/>
          <a:stretch/>
        </p:blipFill>
        <p:spPr>
          <a:xfrm>
            <a:off x="2035228" y="2888841"/>
            <a:ext cx="301848" cy="359342"/>
          </a:xfrm>
          <a:prstGeom prst="rect">
            <a:avLst/>
          </a:prstGeom>
          <a:noFill/>
          <a:ln>
            <a:noFill/>
          </a:ln>
        </p:spPr>
      </p:pic>
      <p:pic>
        <p:nvPicPr>
          <p:cNvPr id="840" name="Google Shape;840;p44"/>
          <p:cNvPicPr preferRelativeResize="0"/>
          <p:nvPr/>
        </p:nvPicPr>
        <p:blipFill rotWithShape="1">
          <a:blip r:embed="rId42">
            <a:alphaModFix/>
          </a:blip>
          <a:srcRect b="0" l="0" r="0" t="0"/>
          <a:stretch/>
        </p:blipFill>
        <p:spPr>
          <a:xfrm>
            <a:off x="2703785" y="2870874"/>
            <a:ext cx="344970" cy="395278"/>
          </a:xfrm>
          <a:prstGeom prst="rect">
            <a:avLst/>
          </a:prstGeom>
          <a:noFill/>
          <a:ln>
            <a:noFill/>
          </a:ln>
        </p:spPr>
      </p:pic>
      <p:pic>
        <p:nvPicPr>
          <p:cNvPr id="841" name="Google Shape;841;p44"/>
          <p:cNvPicPr preferRelativeResize="0"/>
          <p:nvPr/>
        </p:nvPicPr>
        <p:blipFill rotWithShape="1">
          <a:blip r:embed="rId43">
            <a:alphaModFix/>
          </a:blip>
          <a:srcRect b="0" l="0" r="0" t="0"/>
          <a:stretch/>
        </p:blipFill>
        <p:spPr>
          <a:xfrm>
            <a:off x="3372549" y="2870873"/>
            <a:ext cx="373718" cy="395280"/>
          </a:xfrm>
          <a:prstGeom prst="rect">
            <a:avLst/>
          </a:prstGeom>
          <a:noFill/>
          <a:ln>
            <a:noFill/>
          </a:ln>
        </p:spPr>
      </p:pic>
      <p:pic>
        <p:nvPicPr>
          <p:cNvPr id="842" name="Google Shape;842;p44"/>
          <p:cNvPicPr preferRelativeResize="0"/>
          <p:nvPr/>
        </p:nvPicPr>
        <p:blipFill rotWithShape="1">
          <a:blip r:embed="rId44">
            <a:alphaModFix/>
          </a:blip>
          <a:srcRect b="0" l="0" r="0" t="0"/>
          <a:stretch/>
        </p:blipFill>
        <p:spPr>
          <a:xfrm>
            <a:off x="4033538" y="2903214"/>
            <a:ext cx="438400" cy="330596"/>
          </a:xfrm>
          <a:prstGeom prst="rect">
            <a:avLst/>
          </a:prstGeom>
          <a:noFill/>
          <a:ln>
            <a:noFill/>
          </a:ln>
        </p:spPr>
      </p:pic>
      <p:pic>
        <p:nvPicPr>
          <p:cNvPr id="843" name="Google Shape;843;p44"/>
          <p:cNvPicPr preferRelativeResize="0"/>
          <p:nvPr/>
        </p:nvPicPr>
        <p:blipFill rotWithShape="1">
          <a:blip r:embed="rId45">
            <a:alphaModFix/>
          </a:blip>
          <a:srcRect b="0" l="0" r="0" t="0"/>
          <a:stretch/>
        </p:blipFill>
        <p:spPr>
          <a:xfrm>
            <a:off x="4886130" y="2906807"/>
            <a:ext cx="265916" cy="323412"/>
          </a:xfrm>
          <a:prstGeom prst="rect">
            <a:avLst/>
          </a:prstGeom>
          <a:noFill/>
          <a:ln>
            <a:noFill/>
          </a:ln>
        </p:spPr>
      </p:pic>
      <p:pic>
        <p:nvPicPr>
          <p:cNvPr id="844" name="Google Shape;844;p44"/>
          <p:cNvPicPr preferRelativeResize="0"/>
          <p:nvPr/>
        </p:nvPicPr>
        <p:blipFill rotWithShape="1">
          <a:blip r:embed="rId46">
            <a:alphaModFix/>
          </a:blip>
          <a:srcRect b="0" l="0" r="0" t="0"/>
          <a:stretch/>
        </p:blipFill>
        <p:spPr>
          <a:xfrm>
            <a:off x="5400157" y="2964303"/>
            <a:ext cx="445586" cy="208420"/>
          </a:xfrm>
          <a:prstGeom prst="rect">
            <a:avLst/>
          </a:prstGeom>
          <a:noFill/>
          <a:ln>
            <a:noFill/>
          </a:ln>
        </p:spPr>
      </p:pic>
      <p:pic>
        <p:nvPicPr>
          <p:cNvPr id="845" name="Google Shape;845;p44"/>
          <p:cNvPicPr preferRelativeResize="0"/>
          <p:nvPr/>
        </p:nvPicPr>
        <p:blipFill rotWithShape="1">
          <a:blip r:embed="rId47">
            <a:alphaModFix/>
          </a:blip>
          <a:srcRect b="0" l="0" r="0" t="0"/>
          <a:stretch/>
        </p:blipFill>
        <p:spPr>
          <a:xfrm>
            <a:off x="6058799" y="2928369"/>
            <a:ext cx="395278" cy="280288"/>
          </a:xfrm>
          <a:prstGeom prst="rect">
            <a:avLst/>
          </a:prstGeom>
          <a:noFill/>
          <a:ln>
            <a:noFill/>
          </a:ln>
        </p:spPr>
      </p:pic>
      <p:pic>
        <p:nvPicPr>
          <p:cNvPr id="846" name="Google Shape;846;p44"/>
          <p:cNvPicPr preferRelativeResize="0"/>
          <p:nvPr/>
        </p:nvPicPr>
        <p:blipFill rotWithShape="1">
          <a:blip r:embed="rId48">
            <a:alphaModFix/>
          </a:blip>
          <a:srcRect b="0" l="0" r="0" t="0"/>
          <a:stretch/>
        </p:blipFill>
        <p:spPr>
          <a:xfrm>
            <a:off x="6726789" y="2885247"/>
            <a:ext cx="366532" cy="366532"/>
          </a:xfrm>
          <a:prstGeom prst="rect">
            <a:avLst/>
          </a:prstGeom>
          <a:noFill/>
          <a:ln>
            <a:noFill/>
          </a:ln>
        </p:spPr>
      </p:pic>
      <p:pic>
        <p:nvPicPr>
          <p:cNvPr id="847" name="Google Shape;847;p44"/>
          <p:cNvPicPr preferRelativeResize="0"/>
          <p:nvPr/>
        </p:nvPicPr>
        <p:blipFill rotWithShape="1">
          <a:blip r:embed="rId49">
            <a:alphaModFix/>
          </a:blip>
          <a:srcRect b="0" l="0" r="0" t="0"/>
          <a:stretch/>
        </p:blipFill>
        <p:spPr>
          <a:xfrm>
            <a:off x="7433672" y="2885247"/>
            <a:ext cx="366532" cy="366532"/>
          </a:xfrm>
          <a:prstGeom prst="rect">
            <a:avLst/>
          </a:prstGeom>
          <a:noFill/>
          <a:ln>
            <a:noFill/>
          </a:ln>
        </p:spPr>
      </p:pic>
      <p:pic>
        <p:nvPicPr>
          <p:cNvPr id="848" name="Google Shape;848;p44"/>
          <p:cNvPicPr preferRelativeResize="0"/>
          <p:nvPr/>
        </p:nvPicPr>
        <p:blipFill rotWithShape="1">
          <a:blip r:embed="rId50">
            <a:alphaModFix/>
          </a:blip>
          <a:srcRect b="0" l="0" r="0" t="0"/>
          <a:stretch/>
        </p:blipFill>
        <p:spPr>
          <a:xfrm>
            <a:off x="8035372" y="2874466"/>
            <a:ext cx="337784" cy="388092"/>
          </a:xfrm>
          <a:prstGeom prst="rect">
            <a:avLst/>
          </a:prstGeom>
          <a:noFill/>
          <a:ln>
            <a:noFill/>
          </a:ln>
        </p:spPr>
      </p:pic>
      <p:pic>
        <p:nvPicPr>
          <p:cNvPr id="849" name="Google Shape;849;p44"/>
          <p:cNvPicPr preferRelativeResize="0"/>
          <p:nvPr/>
        </p:nvPicPr>
        <p:blipFill rotWithShape="1">
          <a:blip r:embed="rId51">
            <a:alphaModFix/>
          </a:blip>
          <a:srcRect b="0" l="0" r="0" t="0"/>
          <a:stretch/>
        </p:blipFill>
        <p:spPr>
          <a:xfrm>
            <a:off x="732330" y="3561063"/>
            <a:ext cx="366532" cy="380906"/>
          </a:xfrm>
          <a:prstGeom prst="rect">
            <a:avLst/>
          </a:prstGeom>
          <a:noFill/>
          <a:ln>
            <a:noFill/>
          </a:ln>
        </p:spPr>
      </p:pic>
      <p:pic>
        <p:nvPicPr>
          <p:cNvPr id="850" name="Google Shape;850;p44"/>
          <p:cNvPicPr preferRelativeResize="0"/>
          <p:nvPr/>
        </p:nvPicPr>
        <p:blipFill rotWithShape="1">
          <a:blip r:embed="rId52">
            <a:alphaModFix/>
          </a:blip>
          <a:srcRect b="0" l="0" r="0" t="0"/>
          <a:stretch/>
        </p:blipFill>
        <p:spPr>
          <a:xfrm>
            <a:off x="1335067" y="3564656"/>
            <a:ext cx="273102" cy="373718"/>
          </a:xfrm>
          <a:prstGeom prst="rect">
            <a:avLst/>
          </a:prstGeom>
          <a:noFill/>
          <a:ln>
            <a:noFill/>
          </a:ln>
        </p:spPr>
      </p:pic>
      <p:pic>
        <p:nvPicPr>
          <p:cNvPr id="851" name="Google Shape;851;p44"/>
          <p:cNvPicPr preferRelativeResize="0"/>
          <p:nvPr/>
        </p:nvPicPr>
        <p:blipFill rotWithShape="1">
          <a:blip r:embed="rId53">
            <a:alphaModFix/>
          </a:blip>
          <a:srcRect b="0" l="0" r="0" t="0"/>
          <a:stretch/>
        </p:blipFill>
        <p:spPr>
          <a:xfrm>
            <a:off x="2015435" y="3553877"/>
            <a:ext cx="395278" cy="395278"/>
          </a:xfrm>
          <a:prstGeom prst="rect">
            <a:avLst/>
          </a:prstGeom>
          <a:noFill/>
          <a:ln>
            <a:noFill/>
          </a:ln>
        </p:spPr>
      </p:pic>
      <p:pic>
        <p:nvPicPr>
          <p:cNvPr id="852" name="Google Shape;852;p44"/>
          <p:cNvPicPr preferRelativeResize="0"/>
          <p:nvPr/>
        </p:nvPicPr>
        <p:blipFill rotWithShape="1">
          <a:blip r:embed="rId54">
            <a:alphaModFix/>
          </a:blip>
          <a:srcRect b="0" l="0" r="0" t="0"/>
          <a:stretch/>
        </p:blipFill>
        <p:spPr>
          <a:xfrm>
            <a:off x="2638542" y="3618559"/>
            <a:ext cx="395278" cy="265914"/>
          </a:xfrm>
          <a:prstGeom prst="rect">
            <a:avLst/>
          </a:prstGeom>
          <a:noFill/>
          <a:ln>
            <a:noFill/>
          </a:ln>
        </p:spPr>
      </p:pic>
      <p:pic>
        <p:nvPicPr>
          <p:cNvPr id="853" name="Google Shape;853;p44"/>
          <p:cNvPicPr preferRelativeResize="0"/>
          <p:nvPr/>
        </p:nvPicPr>
        <p:blipFill rotWithShape="1">
          <a:blip r:embed="rId55">
            <a:alphaModFix/>
          </a:blip>
          <a:srcRect b="0" l="0" r="0" t="0"/>
          <a:stretch/>
        </p:blipFill>
        <p:spPr>
          <a:xfrm>
            <a:off x="3431590" y="3586217"/>
            <a:ext cx="330596" cy="330596"/>
          </a:xfrm>
          <a:prstGeom prst="rect">
            <a:avLst/>
          </a:prstGeom>
          <a:noFill/>
          <a:ln>
            <a:noFill/>
          </a:ln>
        </p:spPr>
      </p:pic>
      <p:pic>
        <p:nvPicPr>
          <p:cNvPr id="854" name="Google Shape;854;p44"/>
          <p:cNvPicPr preferRelativeResize="0"/>
          <p:nvPr/>
        </p:nvPicPr>
        <p:blipFill rotWithShape="1">
          <a:blip r:embed="rId56">
            <a:alphaModFix/>
          </a:blip>
          <a:srcRect b="0" l="0" r="0" t="0"/>
          <a:stretch/>
        </p:blipFill>
        <p:spPr>
          <a:xfrm>
            <a:off x="4100385" y="3561063"/>
            <a:ext cx="380906" cy="380906"/>
          </a:xfrm>
          <a:prstGeom prst="rect">
            <a:avLst/>
          </a:prstGeom>
          <a:noFill/>
          <a:ln>
            <a:noFill/>
          </a:ln>
        </p:spPr>
      </p:pic>
      <p:pic>
        <p:nvPicPr>
          <p:cNvPr id="855" name="Google Shape;855;p44"/>
          <p:cNvPicPr preferRelativeResize="0"/>
          <p:nvPr/>
        </p:nvPicPr>
        <p:blipFill rotWithShape="1">
          <a:blip r:embed="rId57">
            <a:alphaModFix/>
          </a:blip>
          <a:srcRect b="0" l="0" r="0" t="0"/>
          <a:stretch/>
        </p:blipFill>
        <p:spPr>
          <a:xfrm>
            <a:off x="4814929" y="3579030"/>
            <a:ext cx="380906" cy="344970"/>
          </a:xfrm>
          <a:prstGeom prst="rect">
            <a:avLst/>
          </a:prstGeom>
          <a:noFill/>
          <a:ln>
            <a:noFill/>
          </a:ln>
        </p:spPr>
      </p:pic>
      <p:pic>
        <p:nvPicPr>
          <p:cNvPr id="856" name="Google Shape;856;p44"/>
          <p:cNvPicPr preferRelativeResize="0"/>
          <p:nvPr/>
        </p:nvPicPr>
        <p:blipFill rotWithShape="1">
          <a:blip r:embed="rId58">
            <a:alphaModFix/>
          </a:blip>
          <a:srcRect b="0" l="0" r="0" t="0"/>
          <a:stretch/>
        </p:blipFill>
        <p:spPr>
          <a:xfrm>
            <a:off x="5424905" y="3561064"/>
            <a:ext cx="179672" cy="380904"/>
          </a:xfrm>
          <a:prstGeom prst="rect">
            <a:avLst/>
          </a:prstGeom>
          <a:noFill/>
          <a:ln>
            <a:noFill/>
          </a:ln>
        </p:spPr>
      </p:pic>
      <p:pic>
        <p:nvPicPr>
          <p:cNvPr id="857" name="Google Shape;857;p44"/>
          <p:cNvPicPr preferRelativeResize="0"/>
          <p:nvPr/>
        </p:nvPicPr>
        <p:blipFill rotWithShape="1">
          <a:blip r:embed="rId59">
            <a:alphaModFix/>
          </a:blip>
          <a:srcRect b="0" l="0" r="0" t="0"/>
          <a:stretch/>
        </p:blipFill>
        <p:spPr>
          <a:xfrm>
            <a:off x="6058082" y="3561063"/>
            <a:ext cx="380906" cy="380906"/>
          </a:xfrm>
          <a:prstGeom prst="rect">
            <a:avLst/>
          </a:prstGeom>
          <a:noFill/>
          <a:ln>
            <a:noFill/>
          </a:ln>
        </p:spPr>
      </p:pic>
      <p:pic>
        <p:nvPicPr>
          <p:cNvPr id="858" name="Google Shape;858;p44"/>
          <p:cNvPicPr preferRelativeResize="0"/>
          <p:nvPr/>
        </p:nvPicPr>
        <p:blipFill rotWithShape="1">
          <a:blip r:embed="rId60">
            <a:alphaModFix/>
          </a:blip>
          <a:srcRect b="0" l="0" r="0" t="0"/>
          <a:stretch/>
        </p:blipFill>
        <p:spPr>
          <a:xfrm>
            <a:off x="6701066" y="3561063"/>
            <a:ext cx="380906" cy="380906"/>
          </a:xfrm>
          <a:prstGeom prst="rect">
            <a:avLst/>
          </a:prstGeom>
          <a:noFill/>
          <a:ln>
            <a:noFill/>
          </a:ln>
        </p:spPr>
      </p:pic>
      <p:pic>
        <p:nvPicPr>
          <p:cNvPr id="859" name="Google Shape;859;p44"/>
          <p:cNvPicPr preferRelativeResize="0"/>
          <p:nvPr/>
        </p:nvPicPr>
        <p:blipFill rotWithShape="1">
          <a:blip r:embed="rId61">
            <a:alphaModFix/>
          </a:blip>
          <a:srcRect b="0" l="0" r="0" t="0"/>
          <a:stretch/>
        </p:blipFill>
        <p:spPr>
          <a:xfrm>
            <a:off x="7455233" y="3582624"/>
            <a:ext cx="323410" cy="337784"/>
          </a:xfrm>
          <a:prstGeom prst="rect">
            <a:avLst/>
          </a:prstGeom>
          <a:noFill/>
          <a:ln>
            <a:noFill/>
          </a:ln>
        </p:spPr>
      </p:pic>
      <p:pic>
        <p:nvPicPr>
          <p:cNvPr id="860" name="Google Shape;860;p44"/>
          <p:cNvPicPr preferRelativeResize="0"/>
          <p:nvPr/>
        </p:nvPicPr>
        <p:blipFill rotWithShape="1">
          <a:blip r:embed="rId62">
            <a:alphaModFix/>
          </a:blip>
          <a:srcRect b="0" l="0" r="0" t="0"/>
          <a:stretch/>
        </p:blipFill>
        <p:spPr>
          <a:xfrm>
            <a:off x="8110638" y="3557469"/>
            <a:ext cx="273102" cy="388092"/>
          </a:xfrm>
          <a:prstGeom prst="rect">
            <a:avLst/>
          </a:prstGeom>
          <a:noFill/>
          <a:ln>
            <a:noFill/>
          </a:ln>
        </p:spPr>
      </p:pic>
      <p:pic>
        <p:nvPicPr>
          <p:cNvPr id="861" name="Google Shape;861;p44"/>
          <p:cNvPicPr preferRelativeResize="0"/>
          <p:nvPr/>
        </p:nvPicPr>
        <p:blipFill rotWithShape="1">
          <a:blip r:embed="rId63">
            <a:alphaModFix/>
          </a:blip>
          <a:srcRect b="0" l="0" r="0" t="0"/>
          <a:stretch/>
        </p:blipFill>
        <p:spPr>
          <a:xfrm>
            <a:off x="748445" y="4287466"/>
            <a:ext cx="280288" cy="352156"/>
          </a:xfrm>
          <a:prstGeom prst="rect">
            <a:avLst/>
          </a:prstGeom>
          <a:noFill/>
          <a:ln>
            <a:noFill/>
          </a:ln>
        </p:spPr>
      </p:pic>
      <p:pic>
        <p:nvPicPr>
          <p:cNvPr id="862" name="Google Shape;862;p44"/>
          <p:cNvPicPr preferRelativeResize="0"/>
          <p:nvPr/>
        </p:nvPicPr>
        <p:blipFill rotWithShape="1">
          <a:blip r:embed="rId64">
            <a:alphaModFix/>
          </a:blip>
          <a:srcRect b="0" l="0" r="0" t="0"/>
          <a:stretch/>
        </p:blipFill>
        <p:spPr>
          <a:xfrm>
            <a:off x="1351567" y="4273092"/>
            <a:ext cx="330596" cy="380904"/>
          </a:xfrm>
          <a:prstGeom prst="rect">
            <a:avLst/>
          </a:prstGeom>
          <a:noFill/>
          <a:ln>
            <a:noFill/>
          </a:ln>
        </p:spPr>
      </p:pic>
      <p:pic>
        <p:nvPicPr>
          <p:cNvPr id="863" name="Google Shape;863;p44"/>
          <p:cNvPicPr preferRelativeResize="0"/>
          <p:nvPr/>
        </p:nvPicPr>
        <p:blipFill rotWithShape="1">
          <a:blip r:embed="rId65">
            <a:alphaModFix/>
          </a:blip>
          <a:srcRect b="0" l="0" r="0" t="0"/>
          <a:stretch/>
        </p:blipFill>
        <p:spPr>
          <a:xfrm>
            <a:off x="2048259" y="4276684"/>
            <a:ext cx="323410" cy="373718"/>
          </a:xfrm>
          <a:prstGeom prst="rect">
            <a:avLst/>
          </a:prstGeom>
          <a:noFill/>
          <a:ln>
            <a:noFill/>
          </a:ln>
        </p:spPr>
      </p:pic>
      <p:pic>
        <p:nvPicPr>
          <p:cNvPr id="864" name="Google Shape;864;p44"/>
          <p:cNvPicPr preferRelativeResize="0"/>
          <p:nvPr/>
        </p:nvPicPr>
        <p:blipFill rotWithShape="1">
          <a:blip r:embed="rId66">
            <a:alphaModFix/>
          </a:blip>
          <a:srcRect b="0" l="0" r="0" t="0"/>
          <a:stretch/>
        </p:blipFill>
        <p:spPr>
          <a:xfrm>
            <a:off x="2660203" y="4276684"/>
            <a:ext cx="373718" cy="373718"/>
          </a:xfrm>
          <a:prstGeom prst="rect">
            <a:avLst/>
          </a:prstGeom>
          <a:noFill/>
          <a:ln>
            <a:noFill/>
          </a:ln>
        </p:spPr>
      </p:pic>
      <p:pic>
        <p:nvPicPr>
          <p:cNvPr id="865" name="Google Shape;865;p44"/>
          <p:cNvPicPr preferRelativeResize="0"/>
          <p:nvPr/>
        </p:nvPicPr>
        <p:blipFill rotWithShape="1">
          <a:blip r:embed="rId67">
            <a:alphaModFix/>
          </a:blip>
          <a:srcRect b="0" l="0" r="0" t="0"/>
          <a:stretch/>
        </p:blipFill>
        <p:spPr>
          <a:xfrm>
            <a:off x="3380206" y="4291058"/>
            <a:ext cx="366532" cy="344970"/>
          </a:xfrm>
          <a:prstGeom prst="rect">
            <a:avLst/>
          </a:prstGeom>
          <a:noFill/>
          <a:ln>
            <a:noFill/>
          </a:ln>
        </p:spPr>
      </p:pic>
      <p:pic>
        <p:nvPicPr>
          <p:cNvPr id="866" name="Google Shape;866;p44"/>
          <p:cNvPicPr preferRelativeResize="0"/>
          <p:nvPr/>
        </p:nvPicPr>
        <p:blipFill rotWithShape="1">
          <a:blip r:embed="rId68">
            <a:alphaModFix/>
          </a:blip>
          <a:srcRect b="0" l="0" r="0" t="0"/>
          <a:stretch/>
        </p:blipFill>
        <p:spPr>
          <a:xfrm>
            <a:off x="4032225" y="4247937"/>
            <a:ext cx="438400" cy="431212"/>
          </a:xfrm>
          <a:prstGeom prst="rect">
            <a:avLst/>
          </a:prstGeom>
          <a:noFill/>
          <a:ln>
            <a:noFill/>
          </a:ln>
        </p:spPr>
      </p:pic>
      <p:pic>
        <p:nvPicPr>
          <p:cNvPr id="867" name="Google Shape;867;p44"/>
          <p:cNvPicPr preferRelativeResize="0"/>
          <p:nvPr/>
        </p:nvPicPr>
        <p:blipFill rotWithShape="1">
          <a:blip r:embed="rId69">
            <a:alphaModFix/>
          </a:blip>
          <a:srcRect b="0" l="0" r="0" t="0"/>
          <a:stretch/>
        </p:blipFill>
        <p:spPr>
          <a:xfrm>
            <a:off x="4796652" y="4244343"/>
            <a:ext cx="380906" cy="438402"/>
          </a:xfrm>
          <a:prstGeom prst="rect">
            <a:avLst/>
          </a:prstGeom>
          <a:noFill/>
          <a:ln>
            <a:noFill/>
          </a:ln>
        </p:spPr>
      </p:pic>
      <p:pic>
        <p:nvPicPr>
          <p:cNvPr id="868" name="Google Shape;868;p44"/>
          <p:cNvPicPr preferRelativeResize="0"/>
          <p:nvPr/>
        </p:nvPicPr>
        <p:blipFill rotWithShape="1">
          <a:blip r:embed="rId70">
            <a:alphaModFix/>
          </a:blip>
          <a:srcRect b="0" l="0" r="0" t="0"/>
          <a:stretch/>
        </p:blipFill>
        <p:spPr>
          <a:xfrm>
            <a:off x="5401341" y="4265905"/>
            <a:ext cx="438400" cy="395278"/>
          </a:xfrm>
          <a:prstGeom prst="rect">
            <a:avLst/>
          </a:prstGeom>
          <a:noFill/>
          <a:ln>
            <a:noFill/>
          </a:ln>
        </p:spPr>
      </p:pic>
      <p:pic>
        <p:nvPicPr>
          <p:cNvPr id="869" name="Google Shape;869;p44"/>
          <p:cNvPicPr preferRelativeResize="0"/>
          <p:nvPr/>
        </p:nvPicPr>
        <p:blipFill rotWithShape="1">
          <a:blip r:embed="rId71">
            <a:alphaModFix/>
          </a:blip>
          <a:srcRect b="0" l="0" r="0" t="0"/>
          <a:stretch/>
        </p:blipFill>
        <p:spPr>
          <a:xfrm>
            <a:off x="6074911" y="4244343"/>
            <a:ext cx="380906" cy="438402"/>
          </a:xfrm>
          <a:prstGeom prst="rect">
            <a:avLst/>
          </a:prstGeom>
          <a:noFill/>
          <a:ln>
            <a:noFill/>
          </a:ln>
        </p:spPr>
      </p:pic>
      <p:pic>
        <p:nvPicPr>
          <p:cNvPr id="870" name="Google Shape;870;p44"/>
          <p:cNvPicPr preferRelativeResize="0"/>
          <p:nvPr/>
        </p:nvPicPr>
        <p:blipFill rotWithShape="1">
          <a:blip r:embed="rId72">
            <a:alphaModFix/>
          </a:blip>
          <a:srcRect b="0" l="0" r="0" t="0"/>
          <a:stretch/>
        </p:blipFill>
        <p:spPr>
          <a:xfrm>
            <a:off x="6689231" y="4273092"/>
            <a:ext cx="402464" cy="380904"/>
          </a:xfrm>
          <a:prstGeom prst="rect">
            <a:avLst/>
          </a:prstGeom>
          <a:noFill/>
          <a:ln>
            <a:noFill/>
          </a:ln>
        </p:spPr>
      </p:pic>
      <p:pic>
        <p:nvPicPr>
          <p:cNvPr id="871" name="Google Shape;871;p44"/>
          <p:cNvPicPr preferRelativeResize="0"/>
          <p:nvPr/>
        </p:nvPicPr>
        <p:blipFill rotWithShape="1">
          <a:blip r:embed="rId73">
            <a:alphaModFix/>
          </a:blip>
          <a:srcRect b="0" l="0" r="0" t="0"/>
          <a:stretch/>
        </p:blipFill>
        <p:spPr>
          <a:xfrm>
            <a:off x="7392617" y="4265904"/>
            <a:ext cx="380906" cy="395280"/>
          </a:xfrm>
          <a:prstGeom prst="rect">
            <a:avLst/>
          </a:prstGeom>
          <a:noFill/>
          <a:ln>
            <a:noFill/>
          </a:ln>
        </p:spPr>
      </p:pic>
      <p:pic>
        <p:nvPicPr>
          <p:cNvPr id="872" name="Google Shape;872;p44"/>
          <p:cNvPicPr preferRelativeResize="0"/>
          <p:nvPr/>
        </p:nvPicPr>
        <p:blipFill rotWithShape="1">
          <a:blip r:embed="rId74">
            <a:alphaModFix/>
          </a:blip>
          <a:srcRect b="0" l="0" r="0" t="0"/>
          <a:stretch/>
        </p:blipFill>
        <p:spPr>
          <a:xfrm>
            <a:off x="7970690" y="4341366"/>
            <a:ext cx="467148" cy="244354"/>
          </a:xfrm>
          <a:prstGeom prst="rect">
            <a:avLst/>
          </a:prstGeom>
          <a:noFill/>
          <a:ln>
            <a:noFill/>
          </a:ln>
        </p:spPr>
      </p:pic>
      <p:pic>
        <p:nvPicPr>
          <p:cNvPr id="873" name="Google Shape;873;p44"/>
          <p:cNvPicPr preferRelativeResize="0"/>
          <p:nvPr/>
        </p:nvPicPr>
        <p:blipFill rotWithShape="1">
          <a:blip r:embed="rId75">
            <a:alphaModFix/>
          </a:blip>
          <a:srcRect b="0" l="0" r="0" t="0"/>
          <a:stretch/>
        </p:blipFill>
        <p:spPr>
          <a:xfrm>
            <a:off x="770995" y="5022252"/>
            <a:ext cx="258728" cy="330596"/>
          </a:xfrm>
          <a:prstGeom prst="rect">
            <a:avLst/>
          </a:prstGeom>
          <a:noFill/>
          <a:ln>
            <a:noFill/>
          </a:ln>
        </p:spPr>
      </p:pic>
      <p:pic>
        <p:nvPicPr>
          <p:cNvPr id="874" name="Google Shape;874;p44"/>
          <p:cNvPicPr preferRelativeResize="0"/>
          <p:nvPr/>
        </p:nvPicPr>
        <p:blipFill rotWithShape="1">
          <a:blip r:embed="rId76">
            <a:alphaModFix/>
          </a:blip>
          <a:srcRect b="0" l="0" r="0" t="0"/>
          <a:stretch/>
        </p:blipFill>
        <p:spPr>
          <a:xfrm>
            <a:off x="1333192" y="4997098"/>
            <a:ext cx="380906" cy="380906"/>
          </a:xfrm>
          <a:prstGeom prst="rect">
            <a:avLst/>
          </a:prstGeom>
          <a:noFill/>
          <a:ln>
            <a:noFill/>
          </a:ln>
        </p:spPr>
      </p:pic>
      <p:pic>
        <p:nvPicPr>
          <p:cNvPr id="875" name="Google Shape;875;p44"/>
          <p:cNvPicPr preferRelativeResize="0"/>
          <p:nvPr/>
        </p:nvPicPr>
        <p:blipFill rotWithShape="1">
          <a:blip r:embed="rId77">
            <a:alphaModFix/>
          </a:blip>
          <a:srcRect b="0" l="0" r="0" t="0"/>
          <a:stretch/>
        </p:blipFill>
        <p:spPr>
          <a:xfrm>
            <a:off x="2038460" y="5007878"/>
            <a:ext cx="359344" cy="359344"/>
          </a:xfrm>
          <a:prstGeom prst="rect">
            <a:avLst/>
          </a:prstGeom>
          <a:noFill/>
          <a:ln>
            <a:noFill/>
          </a:ln>
        </p:spPr>
      </p:pic>
      <p:pic>
        <p:nvPicPr>
          <p:cNvPr id="876" name="Google Shape;876;p44"/>
          <p:cNvPicPr preferRelativeResize="0"/>
          <p:nvPr/>
        </p:nvPicPr>
        <p:blipFill rotWithShape="1">
          <a:blip r:embed="rId78">
            <a:alphaModFix/>
          </a:blip>
          <a:srcRect b="0" l="0" r="0" t="0"/>
          <a:stretch/>
        </p:blipFill>
        <p:spPr>
          <a:xfrm>
            <a:off x="2697496" y="5011473"/>
            <a:ext cx="294662" cy="352156"/>
          </a:xfrm>
          <a:prstGeom prst="rect">
            <a:avLst/>
          </a:prstGeom>
          <a:noFill/>
          <a:ln>
            <a:noFill/>
          </a:ln>
        </p:spPr>
      </p:pic>
      <p:pic>
        <p:nvPicPr>
          <p:cNvPr id="877" name="Google Shape;877;p44"/>
          <p:cNvPicPr preferRelativeResize="0"/>
          <p:nvPr/>
        </p:nvPicPr>
        <p:blipFill rotWithShape="1">
          <a:blip r:embed="rId79">
            <a:alphaModFix/>
          </a:blip>
          <a:srcRect b="0" l="0" r="0" t="0"/>
          <a:stretch/>
        </p:blipFill>
        <p:spPr>
          <a:xfrm>
            <a:off x="3462074" y="4997099"/>
            <a:ext cx="186858" cy="380904"/>
          </a:xfrm>
          <a:prstGeom prst="rect">
            <a:avLst/>
          </a:prstGeom>
          <a:noFill/>
          <a:ln>
            <a:noFill/>
          </a:ln>
        </p:spPr>
      </p:pic>
      <p:pic>
        <p:nvPicPr>
          <p:cNvPr id="878" name="Google Shape;878;p44"/>
          <p:cNvPicPr preferRelativeResize="0"/>
          <p:nvPr/>
        </p:nvPicPr>
        <p:blipFill rotWithShape="1">
          <a:blip r:embed="rId80">
            <a:alphaModFix/>
          </a:blip>
          <a:srcRect b="0" l="0" r="0" t="0"/>
          <a:stretch/>
        </p:blipFill>
        <p:spPr>
          <a:xfrm>
            <a:off x="4088316" y="5015065"/>
            <a:ext cx="359344" cy="344970"/>
          </a:xfrm>
          <a:prstGeom prst="rect">
            <a:avLst/>
          </a:prstGeom>
          <a:noFill/>
          <a:ln>
            <a:noFill/>
          </a:ln>
        </p:spPr>
      </p:pic>
      <p:pic>
        <p:nvPicPr>
          <p:cNvPr id="879" name="Google Shape;879;p44"/>
          <p:cNvPicPr preferRelativeResize="0"/>
          <p:nvPr/>
        </p:nvPicPr>
        <p:blipFill rotWithShape="1">
          <a:blip r:embed="rId81">
            <a:alphaModFix/>
          </a:blip>
          <a:srcRect b="0" l="0" r="0" t="0"/>
          <a:stretch/>
        </p:blipFill>
        <p:spPr>
          <a:xfrm>
            <a:off x="4819598" y="5033033"/>
            <a:ext cx="366532" cy="309036"/>
          </a:xfrm>
          <a:prstGeom prst="rect">
            <a:avLst/>
          </a:prstGeom>
          <a:noFill/>
          <a:ln>
            <a:noFill/>
          </a:ln>
        </p:spPr>
      </p:pic>
      <p:pic>
        <p:nvPicPr>
          <p:cNvPr id="880" name="Google Shape;880;p44"/>
          <p:cNvPicPr preferRelativeResize="0"/>
          <p:nvPr/>
        </p:nvPicPr>
        <p:blipFill rotWithShape="1">
          <a:blip r:embed="rId82">
            <a:alphaModFix/>
          </a:blip>
          <a:srcRect b="0" l="0" r="0" t="0"/>
          <a:stretch/>
        </p:blipFill>
        <p:spPr>
          <a:xfrm>
            <a:off x="5438203" y="5011472"/>
            <a:ext cx="316222" cy="352158"/>
          </a:xfrm>
          <a:prstGeom prst="rect">
            <a:avLst/>
          </a:prstGeom>
          <a:noFill/>
          <a:ln>
            <a:noFill/>
          </a:ln>
        </p:spPr>
      </p:pic>
      <p:pic>
        <p:nvPicPr>
          <p:cNvPr id="881" name="Google Shape;881;p44"/>
          <p:cNvPicPr preferRelativeResize="0"/>
          <p:nvPr/>
        </p:nvPicPr>
        <p:blipFill rotWithShape="1">
          <a:blip r:embed="rId83">
            <a:alphaModFix/>
          </a:blip>
          <a:srcRect b="0" l="0" r="0" t="0"/>
          <a:stretch/>
        </p:blipFill>
        <p:spPr>
          <a:xfrm>
            <a:off x="6097535" y="5018659"/>
            <a:ext cx="265916" cy="337784"/>
          </a:xfrm>
          <a:prstGeom prst="rect">
            <a:avLst/>
          </a:prstGeom>
          <a:noFill/>
          <a:ln>
            <a:noFill/>
          </a:ln>
        </p:spPr>
      </p:pic>
      <p:pic>
        <p:nvPicPr>
          <p:cNvPr id="882" name="Google Shape;882;p44"/>
          <p:cNvPicPr preferRelativeResize="0"/>
          <p:nvPr/>
        </p:nvPicPr>
        <p:blipFill rotWithShape="1">
          <a:blip r:embed="rId84">
            <a:alphaModFix/>
          </a:blip>
          <a:srcRect b="0" l="0" r="0" t="0"/>
          <a:stretch/>
        </p:blipFill>
        <p:spPr>
          <a:xfrm>
            <a:off x="6757986" y="5043812"/>
            <a:ext cx="337784" cy="287476"/>
          </a:xfrm>
          <a:prstGeom prst="rect">
            <a:avLst/>
          </a:prstGeom>
          <a:noFill/>
          <a:ln>
            <a:noFill/>
          </a:ln>
        </p:spPr>
      </p:pic>
      <p:pic>
        <p:nvPicPr>
          <p:cNvPr id="883" name="Google Shape;883;p44"/>
          <p:cNvPicPr preferRelativeResize="0"/>
          <p:nvPr/>
        </p:nvPicPr>
        <p:blipFill rotWithShape="1">
          <a:blip r:embed="rId85">
            <a:alphaModFix/>
          </a:blip>
          <a:srcRect b="0" l="0" r="0" t="0"/>
          <a:stretch/>
        </p:blipFill>
        <p:spPr>
          <a:xfrm>
            <a:off x="7433672" y="5000691"/>
            <a:ext cx="366532" cy="373718"/>
          </a:xfrm>
          <a:prstGeom prst="rect">
            <a:avLst/>
          </a:prstGeom>
          <a:noFill/>
          <a:ln>
            <a:noFill/>
          </a:ln>
        </p:spPr>
      </p:pic>
      <p:pic>
        <p:nvPicPr>
          <p:cNvPr id="884" name="Google Shape;884;p44"/>
          <p:cNvPicPr preferRelativeResize="0"/>
          <p:nvPr/>
        </p:nvPicPr>
        <p:blipFill rotWithShape="1">
          <a:blip r:embed="rId86">
            <a:alphaModFix/>
          </a:blip>
          <a:srcRect b="0" l="0" r="0" t="0"/>
          <a:stretch/>
        </p:blipFill>
        <p:spPr>
          <a:xfrm>
            <a:off x="8049746" y="5033033"/>
            <a:ext cx="309036" cy="309036"/>
          </a:xfrm>
          <a:prstGeom prst="rect">
            <a:avLst/>
          </a:prstGeom>
          <a:noFill/>
          <a:ln>
            <a:noFill/>
          </a:ln>
        </p:spPr>
      </p:pic>
      <p:pic>
        <p:nvPicPr>
          <p:cNvPr id="885" name="Google Shape;885;p44"/>
          <p:cNvPicPr preferRelativeResize="0"/>
          <p:nvPr/>
        </p:nvPicPr>
        <p:blipFill rotWithShape="1">
          <a:blip r:embed="rId87">
            <a:alphaModFix/>
          </a:blip>
          <a:srcRect b="0" l="0" r="0" t="0"/>
          <a:stretch/>
        </p:blipFill>
        <p:spPr>
          <a:xfrm>
            <a:off x="6112613" y="5712772"/>
            <a:ext cx="316222" cy="273100"/>
          </a:xfrm>
          <a:prstGeom prst="rect">
            <a:avLst/>
          </a:prstGeom>
          <a:noFill/>
          <a:ln>
            <a:noFill/>
          </a:ln>
        </p:spPr>
      </p:pic>
      <p:pic>
        <p:nvPicPr>
          <p:cNvPr id="886" name="Google Shape;886;p44"/>
          <p:cNvPicPr preferRelativeResize="0"/>
          <p:nvPr/>
        </p:nvPicPr>
        <p:blipFill rotWithShape="1">
          <a:blip r:embed="rId88">
            <a:alphaModFix/>
          </a:blip>
          <a:srcRect b="0" l="0" r="0" t="0"/>
          <a:stretch/>
        </p:blipFill>
        <p:spPr>
          <a:xfrm>
            <a:off x="729177" y="5719958"/>
            <a:ext cx="330596" cy="258728"/>
          </a:xfrm>
          <a:prstGeom prst="rect">
            <a:avLst/>
          </a:prstGeom>
          <a:noFill/>
          <a:ln>
            <a:noFill/>
          </a:ln>
        </p:spPr>
      </p:pic>
      <p:pic>
        <p:nvPicPr>
          <p:cNvPr id="887" name="Google Shape;887;p44"/>
          <p:cNvPicPr preferRelativeResize="0"/>
          <p:nvPr/>
        </p:nvPicPr>
        <p:blipFill rotWithShape="1">
          <a:blip r:embed="rId89">
            <a:alphaModFix/>
          </a:blip>
          <a:srcRect b="0" l="0" r="0" t="0"/>
          <a:stretch/>
        </p:blipFill>
        <p:spPr>
          <a:xfrm>
            <a:off x="1333743" y="5684024"/>
            <a:ext cx="330596" cy="330596"/>
          </a:xfrm>
          <a:prstGeom prst="rect">
            <a:avLst/>
          </a:prstGeom>
          <a:noFill/>
          <a:ln>
            <a:noFill/>
          </a:ln>
        </p:spPr>
      </p:pic>
      <p:pic>
        <p:nvPicPr>
          <p:cNvPr id="888" name="Google Shape;888;p44"/>
          <p:cNvPicPr preferRelativeResize="0"/>
          <p:nvPr/>
        </p:nvPicPr>
        <p:blipFill rotWithShape="1">
          <a:blip r:embed="rId90">
            <a:alphaModFix/>
          </a:blip>
          <a:srcRect b="0" l="0" r="0" t="0"/>
          <a:stretch/>
        </p:blipFill>
        <p:spPr>
          <a:xfrm>
            <a:off x="2037494" y="5684024"/>
            <a:ext cx="395278" cy="330596"/>
          </a:xfrm>
          <a:prstGeom prst="rect">
            <a:avLst/>
          </a:prstGeom>
          <a:noFill/>
          <a:ln>
            <a:noFill/>
          </a:ln>
        </p:spPr>
      </p:pic>
      <p:pic>
        <p:nvPicPr>
          <p:cNvPr id="889" name="Google Shape;889;p44"/>
          <p:cNvPicPr preferRelativeResize="0"/>
          <p:nvPr/>
        </p:nvPicPr>
        <p:blipFill rotWithShape="1">
          <a:blip r:embed="rId91">
            <a:alphaModFix/>
          </a:blip>
          <a:srcRect b="0" l="0" r="0" t="0"/>
          <a:stretch/>
        </p:blipFill>
        <p:spPr>
          <a:xfrm>
            <a:off x="2691672" y="5680431"/>
            <a:ext cx="337784" cy="337784"/>
          </a:xfrm>
          <a:prstGeom prst="rect">
            <a:avLst/>
          </a:prstGeom>
          <a:noFill/>
          <a:ln>
            <a:noFill/>
          </a:ln>
        </p:spPr>
      </p:pic>
      <p:pic>
        <p:nvPicPr>
          <p:cNvPr id="890" name="Google Shape;890;p44"/>
          <p:cNvPicPr preferRelativeResize="0"/>
          <p:nvPr/>
        </p:nvPicPr>
        <p:blipFill rotWithShape="1">
          <a:blip r:embed="rId92">
            <a:alphaModFix/>
          </a:blip>
          <a:srcRect b="0" l="0" r="0" t="0"/>
          <a:stretch/>
        </p:blipFill>
        <p:spPr>
          <a:xfrm>
            <a:off x="3390209" y="5658870"/>
            <a:ext cx="366532" cy="380906"/>
          </a:xfrm>
          <a:prstGeom prst="rect">
            <a:avLst/>
          </a:prstGeom>
          <a:noFill/>
          <a:ln>
            <a:noFill/>
          </a:ln>
        </p:spPr>
      </p:pic>
      <p:pic>
        <p:nvPicPr>
          <p:cNvPr id="891" name="Google Shape;891;p44"/>
          <p:cNvPicPr preferRelativeResize="0"/>
          <p:nvPr/>
        </p:nvPicPr>
        <p:blipFill rotWithShape="1">
          <a:blip r:embed="rId93">
            <a:alphaModFix/>
          </a:blip>
          <a:srcRect b="0" l="0" r="0" t="0"/>
          <a:stretch/>
        </p:blipFill>
        <p:spPr>
          <a:xfrm>
            <a:off x="4111654" y="5694805"/>
            <a:ext cx="294662" cy="309036"/>
          </a:xfrm>
          <a:prstGeom prst="rect">
            <a:avLst/>
          </a:prstGeom>
          <a:noFill/>
          <a:ln>
            <a:noFill/>
          </a:ln>
        </p:spPr>
      </p:pic>
      <p:pic>
        <p:nvPicPr>
          <p:cNvPr id="892" name="Google Shape;892;p44"/>
          <p:cNvPicPr preferRelativeResize="0"/>
          <p:nvPr/>
        </p:nvPicPr>
        <p:blipFill rotWithShape="1">
          <a:blip r:embed="rId94">
            <a:alphaModFix/>
          </a:blip>
          <a:srcRect b="0" l="0" r="0" t="0"/>
          <a:stretch/>
        </p:blipFill>
        <p:spPr>
          <a:xfrm>
            <a:off x="4803104" y="5684024"/>
            <a:ext cx="352158" cy="330596"/>
          </a:xfrm>
          <a:prstGeom prst="rect">
            <a:avLst/>
          </a:prstGeom>
          <a:noFill/>
          <a:ln>
            <a:noFill/>
          </a:ln>
        </p:spPr>
      </p:pic>
      <p:pic>
        <p:nvPicPr>
          <p:cNvPr id="893" name="Google Shape;893;p44"/>
          <p:cNvPicPr preferRelativeResize="0"/>
          <p:nvPr/>
        </p:nvPicPr>
        <p:blipFill rotWithShape="1">
          <a:blip r:embed="rId95">
            <a:alphaModFix/>
          </a:blip>
          <a:srcRect b="0" l="0" r="0" t="0"/>
          <a:stretch/>
        </p:blipFill>
        <p:spPr>
          <a:xfrm>
            <a:off x="5472079" y="5687618"/>
            <a:ext cx="316222" cy="323410"/>
          </a:xfrm>
          <a:prstGeom prst="rect">
            <a:avLst/>
          </a:prstGeom>
          <a:noFill/>
          <a:ln>
            <a:noFill/>
          </a:ln>
        </p:spPr>
      </p:pic>
      <p:pic>
        <p:nvPicPr>
          <p:cNvPr id="894" name="Google Shape;894;p44"/>
          <p:cNvPicPr preferRelativeResize="0"/>
          <p:nvPr/>
        </p:nvPicPr>
        <p:blipFill rotWithShape="1">
          <a:blip r:embed="rId96">
            <a:alphaModFix/>
          </a:blip>
          <a:srcRect b="0" l="0" r="0" t="0"/>
          <a:stretch/>
        </p:blipFill>
        <p:spPr>
          <a:xfrm>
            <a:off x="6739463" y="5684024"/>
            <a:ext cx="337784" cy="330596"/>
          </a:xfrm>
          <a:prstGeom prst="rect">
            <a:avLst/>
          </a:prstGeom>
          <a:noFill/>
          <a:ln>
            <a:noFill/>
          </a:ln>
        </p:spPr>
      </p:pic>
      <p:pic>
        <p:nvPicPr>
          <p:cNvPr id="895" name="Google Shape;895;p44"/>
          <p:cNvPicPr preferRelativeResize="0"/>
          <p:nvPr/>
        </p:nvPicPr>
        <p:blipFill rotWithShape="1">
          <a:blip r:embed="rId97">
            <a:alphaModFix/>
          </a:blip>
          <a:srcRect b="0" l="0" r="0" t="0"/>
          <a:stretch/>
        </p:blipFill>
        <p:spPr>
          <a:xfrm>
            <a:off x="7456315" y="5673244"/>
            <a:ext cx="359344" cy="352158"/>
          </a:xfrm>
          <a:prstGeom prst="rect">
            <a:avLst/>
          </a:prstGeom>
          <a:noFill/>
          <a:ln>
            <a:noFill/>
          </a:ln>
        </p:spPr>
      </p:pic>
      <p:pic>
        <p:nvPicPr>
          <p:cNvPr id="896" name="Google Shape;896;p44"/>
          <p:cNvPicPr preferRelativeResize="0"/>
          <p:nvPr/>
        </p:nvPicPr>
        <p:blipFill rotWithShape="1">
          <a:blip r:embed="rId98">
            <a:alphaModFix/>
          </a:blip>
          <a:srcRect b="0" l="0" r="0" t="0"/>
          <a:stretch/>
        </p:blipFill>
        <p:spPr>
          <a:xfrm>
            <a:off x="8038128" y="5676837"/>
            <a:ext cx="344970" cy="3449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5"/>
          <p:cNvSpPr txBox="1"/>
          <p:nvPr/>
        </p:nvSpPr>
        <p:spPr>
          <a:xfrm>
            <a:off x="3784563" y="2652465"/>
            <a:ext cx="46227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6000">
                <a:solidFill>
                  <a:schemeClr val="dk1"/>
                </a:solidFill>
                <a:latin typeface="DM Serif Display"/>
                <a:ea typeface="DM Serif Display"/>
                <a:cs typeface="DM Serif Display"/>
                <a:sym typeface="DM Serif Display"/>
              </a:rPr>
              <a:t>Thanks !</a:t>
            </a:r>
            <a:endParaRPr/>
          </a:p>
        </p:txBody>
      </p:sp>
      <p:sp>
        <p:nvSpPr>
          <p:cNvPr id="902" name="Google Shape;902;p45"/>
          <p:cNvSpPr txBox="1"/>
          <p:nvPr/>
        </p:nvSpPr>
        <p:spPr>
          <a:xfrm>
            <a:off x="3785274" y="3682316"/>
            <a:ext cx="4622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Etiam aliquet eu mi quis lacinia</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6"/>
          <p:cNvSpPr txBox="1"/>
          <p:nvPr/>
        </p:nvSpPr>
        <p:spPr>
          <a:xfrm>
            <a:off x="1361567" y="1182232"/>
            <a:ext cx="9468900" cy="449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DM Serif Display"/>
                <a:ea typeface="DM Serif Display"/>
                <a:cs typeface="DM Serif Display"/>
                <a:sym typeface="DM Serif Display"/>
              </a:rPr>
              <a:t>You are allowed to:</a:t>
            </a:r>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Use our templates for personal or commercial presentations or prints. (For presentation purposes only)</a:t>
            </a:r>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Edit, and customize our templates for your own needs.</a:t>
            </a:r>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Link a page to a presentation template on your website or your blog.</a:t>
            </a:r>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It cannot be used as any design derivative other than for presentation purposes.</a:t>
            </a:r>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(Example: brochure, catalog, business card, web, etc.)  </a:t>
            </a:r>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0" lvl="0" marL="0" marR="0" rtl="0" algn="l">
              <a:spcBef>
                <a:spcPts val="0"/>
              </a:spcBef>
              <a:spcAft>
                <a:spcPts val="0"/>
              </a:spcAft>
              <a:buNone/>
            </a:pPr>
            <a:r>
              <a:rPr lang="en-US" sz="2400">
                <a:solidFill>
                  <a:schemeClr val="dk1"/>
                </a:solidFill>
                <a:latin typeface="DM Serif Display"/>
                <a:ea typeface="DM Serif Display"/>
                <a:cs typeface="DM Serif Display"/>
                <a:sym typeface="DM Serif Display"/>
              </a:rPr>
              <a:t>You are not allowed to:</a:t>
            </a:r>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Republish or redistribute our presentation templates, offline or online and even for free.</a:t>
            </a:r>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Sell, rent or sub-license our presentation templates.</a:t>
            </a:r>
            <a:endParaRPr/>
          </a:p>
          <a:p>
            <a:pPr indent="-342900" lvl="0" marL="342900" marR="0" rtl="0" algn="l">
              <a:spcBef>
                <a:spcPts val="0"/>
              </a:spcBef>
              <a:spcAft>
                <a:spcPts val="0"/>
              </a:spcAft>
              <a:buClr>
                <a:schemeClr val="dk1"/>
              </a:buClr>
              <a:buSzPts val="1400"/>
              <a:buFont typeface="DM Serif Display"/>
              <a:buAutoNum type="arabicPeriod"/>
            </a:pPr>
            <a:r>
              <a:rPr lang="en-US" sz="1400">
                <a:solidFill>
                  <a:schemeClr val="dk1"/>
                </a:solidFill>
                <a:latin typeface="Montserrat Light"/>
                <a:ea typeface="Montserrat Light"/>
                <a:cs typeface="Montserrat Light"/>
                <a:sym typeface="Montserrat Light"/>
              </a:rPr>
              <a:t>Extract any part of the presentation templates (background, images …) in order to use your website or personal blog.    </a:t>
            </a:r>
            <a:endParaRPr/>
          </a:p>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by </a:t>
            </a:r>
            <a:r>
              <a:rPr lang="en-US" sz="1400" u="sng">
                <a:solidFill>
                  <a:schemeClr val="hlink"/>
                </a:solidFill>
                <a:latin typeface="Montserrat Light"/>
                <a:ea typeface="Montserrat Light"/>
                <a:cs typeface="Montserrat Light"/>
                <a:sym typeface="Montserrat Light"/>
                <a:hlinkClick r:id="rId3"/>
              </a:rPr>
              <a:t>PPTMON.com</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pic>
        <p:nvPicPr>
          <p:cNvPr id="912" name="Google Shape;912;p47">
            <a:hlinkClick r:id="rId3"/>
          </p:cNvPr>
          <p:cNvPicPr preferRelativeResize="0"/>
          <p:nvPr/>
        </p:nvPicPr>
        <p:blipFill rotWithShape="1">
          <a:blip r:embed="rId4">
            <a:alphaModFix/>
          </a:blip>
          <a:srcRect b="0" l="29957" r="0" t="0"/>
          <a:stretch/>
        </p:blipFill>
        <p:spPr>
          <a:xfrm>
            <a:off x="4697448" y="3123484"/>
            <a:ext cx="2797104" cy="307778"/>
          </a:xfrm>
          <a:prstGeom prst="rect">
            <a:avLst/>
          </a:prstGeom>
          <a:noFill/>
          <a:ln>
            <a:noFill/>
          </a:ln>
        </p:spPr>
      </p:pic>
      <p:sp>
        <p:nvSpPr>
          <p:cNvPr id="913" name="Google Shape;913;p47"/>
          <p:cNvSpPr/>
          <p:nvPr/>
        </p:nvSpPr>
        <p:spPr>
          <a:xfrm>
            <a:off x="4048196" y="2722272"/>
            <a:ext cx="18309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Montserrat Light"/>
                <a:ea typeface="Montserrat Light"/>
                <a:cs typeface="Montserrat Light"/>
                <a:sym typeface="Montserrat Light"/>
              </a:rPr>
              <a:t>Presentation template by </a:t>
            </a:r>
            <a:endParaRPr sz="1100">
              <a:solidFill>
                <a:schemeClr val="dk1"/>
              </a:solidFill>
              <a:latin typeface="Montserrat Light"/>
              <a:ea typeface="Montserrat Light"/>
              <a:cs typeface="Montserrat Light"/>
              <a:sym typeface="Montserrat Light"/>
            </a:endParaRPr>
          </a:p>
        </p:txBody>
      </p:sp>
      <p:sp>
        <p:nvSpPr>
          <p:cNvPr id="914" name="Google Shape;914;p47"/>
          <p:cNvSpPr/>
          <p:nvPr/>
        </p:nvSpPr>
        <p:spPr>
          <a:xfrm>
            <a:off x="4630492" y="3570863"/>
            <a:ext cx="30333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u="sng">
                <a:solidFill>
                  <a:schemeClr val="hlink"/>
                </a:solidFill>
                <a:latin typeface="Montserrat Light"/>
                <a:ea typeface="Montserrat Light"/>
                <a:cs typeface="Montserrat Light"/>
                <a:sym typeface="Montserrat Light"/>
                <a:hlinkClick r:id="rId5"/>
              </a:rPr>
              <a:t>http://pptmon.com/</a:t>
            </a:r>
            <a:r>
              <a:rPr lang="en-US" sz="1100">
                <a:solidFill>
                  <a:schemeClr val="dk1"/>
                </a:solidFill>
                <a:latin typeface="Montserrat Light"/>
                <a:ea typeface="Montserrat Light"/>
                <a:cs typeface="Montserrat Light"/>
                <a:sym typeface="Montserrat Light"/>
              </a:rPr>
              <a:t> Ctrl + Click to follow link</a:t>
            </a:r>
            <a:endParaRPr sz="1100">
              <a:solidFill>
                <a:schemeClr val="dk1"/>
              </a:solidFill>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pic>
        <p:nvPicPr>
          <p:cNvPr id="919" name="Google Shape;919;p48"/>
          <p:cNvPicPr preferRelativeResize="0"/>
          <p:nvPr/>
        </p:nvPicPr>
        <p:blipFill rotWithShape="1">
          <a:blip r:embed="rId3">
            <a:alphaModFix/>
          </a:blip>
          <a:srcRect b="0" l="0" r="0" t="0"/>
          <a:stretch/>
        </p:blipFill>
        <p:spPr>
          <a:xfrm>
            <a:off x="4800600" y="2365290"/>
            <a:ext cx="2590800" cy="679852"/>
          </a:xfrm>
          <a:prstGeom prst="rect">
            <a:avLst/>
          </a:prstGeom>
          <a:noFill/>
          <a:ln>
            <a:noFill/>
          </a:ln>
        </p:spPr>
      </p:pic>
      <p:sp>
        <p:nvSpPr>
          <p:cNvPr id="920" name="Google Shape;920;p48"/>
          <p:cNvSpPr/>
          <p:nvPr/>
        </p:nvSpPr>
        <p:spPr>
          <a:xfrm>
            <a:off x="3889954" y="3381059"/>
            <a:ext cx="27210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Montserrat Light"/>
                <a:ea typeface="Montserrat Light"/>
                <a:cs typeface="Montserrat Light"/>
                <a:sym typeface="Montserrat Light"/>
              </a:rPr>
              <a:t>DM Serif Display Font download by </a:t>
            </a:r>
            <a:endParaRPr sz="1100">
              <a:solidFill>
                <a:schemeClr val="dk1"/>
              </a:solidFill>
              <a:latin typeface="Montserrat Light"/>
              <a:ea typeface="Montserrat Light"/>
              <a:cs typeface="Montserrat Light"/>
              <a:sym typeface="Montserrat Light"/>
            </a:endParaRPr>
          </a:p>
        </p:txBody>
      </p:sp>
      <p:sp>
        <p:nvSpPr>
          <p:cNvPr id="921" name="Google Shape;921;p48"/>
          <p:cNvSpPr/>
          <p:nvPr/>
        </p:nvSpPr>
        <p:spPr>
          <a:xfrm>
            <a:off x="3889954" y="3642669"/>
            <a:ext cx="56061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u="sng">
                <a:solidFill>
                  <a:schemeClr val="hlink"/>
                </a:solidFill>
                <a:latin typeface="Montserrat Light"/>
                <a:ea typeface="Montserrat Light"/>
                <a:cs typeface="Montserrat Light"/>
                <a:sym typeface="Montserrat Light"/>
                <a:hlinkClick r:id="rId4"/>
              </a:rPr>
              <a:t>https://fonts.google.com/specimen/DM+Serif+Display</a:t>
            </a:r>
            <a:r>
              <a:rPr lang="en-US" sz="1100">
                <a:solidFill>
                  <a:schemeClr val="dk1"/>
                </a:solidFill>
                <a:latin typeface="Montserrat Light"/>
                <a:ea typeface="Montserrat Light"/>
                <a:cs typeface="Montserrat Light"/>
                <a:sym typeface="Montserrat Light"/>
              </a:rPr>
              <a:t> Ctrl + Click to follow link</a:t>
            </a:r>
            <a:endParaRPr sz="1100">
              <a:solidFill>
                <a:schemeClr val="dk1"/>
              </a:solidFill>
              <a:latin typeface="Montserrat Light"/>
              <a:ea typeface="Montserrat Light"/>
              <a:cs typeface="Montserrat Light"/>
              <a:sym typeface="Montserrat Light"/>
            </a:endParaRPr>
          </a:p>
        </p:txBody>
      </p:sp>
      <p:sp>
        <p:nvSpPr>
          <p:cNvPr id="922" name="Google Shape;922;p48"/>
          <p:cNvSpPr/>
          <p:nvPr/>
        </p:nvSpPr>
        <p:spPr>
          <a:xfrm>
            <a:off x="3889954" y="4165889"/>
            <a:ext cx="27210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Montserrat Light"/>
                <a:ea typeface="Montserrat Light"/>
                <a:cs typeface="Montserrat Light"/>
                <a:sym typeface="Montserrat Light"/>
              </a:rPr>
              <a:t>Montserrat Font download by </a:t>
            </a:r>
            <a:endParaRPr sz="1100">
              <a:solidFill>
                <a:schemeClr val="dk1"/>
              </a:solidFill>
              <a:latin typeface="Montserrat Light"/>
              <a:ea typeface="Montserrat Light"/>
              <a:cs typeface="Montserrat Light"/>
              <a:sym typeface="Montserrat Light"/>
            </a:endParaRPr>
          </a:p>
        </p:txBody>
      </p:sp>
      <p:sp>
        <p:nvSpPr>
          <p:cNvPr id="923" name="Google Shape;923;p48"/>
          <p:cNvSpPr/>
          <p:nvPr/>
        </p:nvSpPr>
        <p:spPr>
          <a:xfrm>
            <a:off x="3889954" y="4427499"/>
            <a:ext cx="51507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u="sng">
                <a:solidFill>
                  <a:schemeClr val="hlink"/>
                </a:solidFill>
                <a:latin typeface="Montserrat Light"/>
                <a:ea typeface="Montserrat Light"/>
                <a:cs typeface="Montserrat Light"/>
                <a:sym typeface="Montserrat Light"/>
                <a:hlinkClick r:id="rId5"/>
              </a:rPr>
              <a:t>https://fonts.google.com/specimen/Montserrat</a:t>
            </a:r>
            <a:r>
              <a:rPr lang="en-US" sz="1100">
                <a:solidFill>
                  <a:schemeClr val="dk1"/>
                </a:solidFill>
                <a:latin typeface="Montserrat Light"/>
                <a:ea typeface="Montserrat Light"/>
                <a:cs typeface="Montserrat Light"/>
                <a:sym typeface="Montserrat Light"/>
              </a:rPr>
              <a:t> Ctrl + Click to follow link</a:t>
            </a:r>
            <a:endParaRPr sz="1100">
              <a:solidFill>
                <a:schemeClr val="dk1"/>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nvSpPr>
        <p:spPr>
          <a:xfrm>
            <a:off x="3224503" y="1533476"/>
            <a:ext cx="5742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DM Serif Display"/>
                <a:ea typeface="DM Serif Display"/>
                <a:cs typeface="DM Serif Display"/>
                <a:sym typeface="DM Serif Display"/>
              </a:rPr>
              <a:t>Agenda</a:t>
            </a:r>
            <a:endParaRPr sz="3600">
              <a:solidFill>
                <a:schemeClr val="dk1"/>
              </a:solidFill>
              <a:latin typeface="DM Serif Display"/>
              <a:ea typeface="DM Serif Display"/>
              <a:cs typeface="DM Serif Display"/>
              <a:sym typeface="DM Serif Display"/>
            </a:endParaRPr>
          </a:p>
        </p:txBody>
      </p:sp>
      <p:sp>
        <p:nvSpPr>
          <p:cNvPr id="253" name="Google Shape;253;p23"/>
          <p:cNvSpPr/>
          <p:nvPr/>
        </p:nvSpPr>
        <p:spPr>
          <a:xfrm>
            <a:off x="5560493" y="2866846"/>
            <a:ext cx="1071000" cy="1071000"/>
          </a:xfrm>
          <a:prstGeom prst="ellipse">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254" name="Google Shape;254;p23"/>
          <p:cNvSpPr/>
          <p:nvPr/>
        </p:nvSpPr>
        <p:spPr>
          <a:xfrm>
            <a:off x="4738258" y="4262787"/>
            <a:ext cx="27156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Montserrat Light"/>
                <a:ea typeface="Montserrat Light"/>
                <a:cs typeface="Montserrat Light"/>
                <a:sym typeface="Montserrat Light"/>
              </a:rPr>
              <a:t>Consectetur adipiscing elit</a:t>
            </a:r>
            <a:endParaRPr sz="2400">
              <a:solidFill>
                <a:schemeClr val="dk1"/>
              </a:solidFill>
              <a:latin typeface="Montserrat Light"/>
              <a:ea typeface="Montserrat Light"/>
              <a:cs typeface="Montserrat Light"/>
              <a:sym typeface="Montserrat Light"/>
            </a:endParaRPr>
          </a:p>
        </p:txBody>
      </p:sp>
      <p:grpSp>
        <p:nvGrpSpPr>
          <p:cNvPr id="255" name="Google Shape;255;p23"/>
          <p:cNvGrpSpPr/>
          <p:nvPr/>
        </p:nvGrpSpPr>
        <p:grpSpPr>
          <a:xfrm>
            <a:off x="5878658" y="3172937"/>
            <a:ext cx="434998" cy="446222"/>
            <a:chOff x="2772242" y="1560385"/>
            <a:chExt cx="376198" cy="385905"/>
          </a:xfrm>
        </p:grpSpPr>
        <p:sp>
          <p:nvSpPr>
            <p:cNvPr id="256" name="Google Shape;256;p23"/>
            <p:cNvSpPr/>
            <p:nvPr/>
          </p:nvSpPr>
          <p:spPr>
            <a:xfrm>
              <a:off x="2976990" y="1560385"/>
              <a:ext cx="171450" cy="171450"/>
            </a:xfrm>
            <a:custGeom>
              <a:rect b="b" l="l" r="r" t="t"/>
              <a:pathLst>
                <a:path extrusionOk="0" h="171450" w="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57" name="Google Shape;257;p23"/>
            <p:cNvSpPr/>
            <p:nvPr/>
          </p:nvSpPr>
          <p:spPr>
            <a:xfrm>
              <a:off x="2830203" y="1774840"/>
              <a:ext cx="238125" cy="171450"/>
            </a:xfrm>
            <a:custGeom>
              <a:rect b="b" l="l" r="r" t="t"/>
              <a:pathLst>
                <a:path extrusionOk="0" h="171450" w="238125">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58" name="Google Shape;258;p23"/>
            <p:cNvSpPr/>
            <p:nvPr/>
          </p:nvSpPr>
          <p:spPr>
            <a:xfrm>
              <a:off x="2986086" y="1739645"/>
              <a:ext cx="142875" cy="133350"/>
            </a:xfrm>
            <a:custGeom>
              <a:rect b="b" l="l" r="r" t="t"/>
              <a:pathLst>
                <a:path extrusionOk="0" h="133350" w="142875">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59" name="Google Shape;259;p23"/>
            <p:cNvSpPr/>
            <p:nvPr/>
          </p:nvSpPr>
          <p:spPr>
            <a:xfrm>
              <a:off x="2772242" y="1597152"/>
              <a:ext cx="180975" cy="276225"/>
            </a:xfrm>
            <a:custGeom>
              <a:rect b="b" l="l" r="r" t="t"/>
              <a:pathLst>
                <a:path extrusionOk="0" h="276225" w="18097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grpSp>
      <p:sp>
        <p:nvSpPr>
          <p:cNvPr id="260" name="Google Shape;260;p23"/>
          <p:cNvSpPr/>
          <p:nvPr/>
        </p:nvSpPr>
        <p:spPr>
          <a:xfrm>
            <a:off x="2507629" y="2866846"/>
            <a:ext cx="1071000" cy="1071000"/>
          </a:xfrm>
          <a:prstGeom prst="ellipse">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261" name="Google Shape;261;p23"/>
          <p:cNvSpPr/>
          <p:nvPr/>
        </p:nvSpPr>
        <p:spPr>
          <a:xfrm>
            <a:off x="1685395" y="4262787"/>
            <a:ext cx="27156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Montserrat Light"/>
                <a:ea typeface="Montserrat Light"/>
                <a:cs typeface="Montserrat Light"/>
                <a:sym typeface="Montserrat Light"/>
              </a:rPr>
              <a:t>Lorem ipsum dolor sit amet</a:t>
            </a:r>
            <a:endParaRPr sz="2400">
              <a:solidFill>
                <a:schemeClr val="dk1"/>
              </a:solidFill>
              <a:latin typeface="Montserrat Light"/>
              <a:ea typeface="Montserrat Light"/>
              <a:cs typeface="Montserrat Light"/>
              <a:sym typeface="Montserrat Light"/>
            </a:endParaRPr>
          </a:p>
        </p:txBody>
      </p:sp>
      <p:grpSp>
        <p:nvGrpSpPr>
          <p:cNvPr id="262" name="Google Shape;262;p23"/>
          <p:cNvGrpSpPr/>
          <p:nvPr/>
        </p:nvGrpSpPr>
        <p:grpSpPr>
          <a:xfrm>
            <a:off x="2872294" y="3168412"/>
            <a:ext cx="341426" cy="455308"/>
            <a:chOff x="3471472" y="902398"/>
            <a:chExt cx="295275" cy="393763"/>
          </a:xfrm>
        </p:grpSpPr>
        <p:sp>
          <p:nvSpPr>
            <p:cNvPr id="263" name="Google Shape;263;p23"/>
            <p:cNvSpPr/>
            <p:nvPr/>
          </p:nvSpPr>
          <p:spPr>
            <a:xfrm>
              <a:off x="3549482" y="902398"/>
              <a:ext cx="142875" cy="76200"/>
            </a:xfrm>
            <a:custGeom>
              <a:rect b="b" l="l" r="r" t="t"/>
              <a:pathLst>
                <a:path extrusionOk="0" h="76200" w="142875">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64" name="Google Shape;264;p23"/>
            <p:cNvSpPr/>
            <p:nvPr/>
          </p:nvSpPr>
          <p:spPr>
            <a:xfrm>
              <a:off x="3471472" y="924686"/>
              <a:ext cx="295275" cy="371475"/>
            </a:xfrm>
            <a:custGeom>
              <a:rect b="b" l="l" r="r" t="t"/>
              <a:pathLst>
                <a:path extrusionOk="0" h="371475" w="2952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grpSp>
      <p:sp>
        <p:nvSpPr>
          <p:cNvPr id="265" name="Google Shape;265;p23"/>
          <p:cNvSpPr/>
          <p:nvPr/>
        </p:nvSpPr>
        <p:spPr>
          <a:xfrm>
            <a:off x="8613357" y="2866846"/>
            <a:ext cx="1071000" cy="1071000"/>
          </a:xfrm>
          <a:prstGeom prst="ellipse">
            <a:avLst/>
          </a:prstGeom>
          <a:solidFill>
            <a:srgbClr val="CBE3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DM Serif Display"/>
              <a:ea typeface="DM Serif Display"/>
              <a:cs typeface="DM Serif Display"/>
              <a:sym typeface="DM Serif Display"/>
            </a:endParaRPr>
          </a:p>
        </p:txBody>
      </p:sp>
      <p:sp>
        <p:nvSpPr>
          <p:cNvPr id="266" name="Google Shape;266;p23"/>
          <p:cNvSpPr/>
          <p:nvPr/>
        </p:nvSpPr>
        <p:spPr>
          <a:xfrm>
            <a:off x="7791122" y="4262787"/>
            <a:ext cx="27156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Montserrat Light"/>
                <a:ea typeface="Montserrat Light"/>
                <a:cs typeface="Montserrat Light"/>
                <a:sym typeface="Montserrat Light"/>
              </a:rPr>
              <a:t>Sed do eiusmod tempor</a:t>
            </a:r>
            <a:endParaRPr sz="2400">
              <a:solidFill>
                <a:schemeClr val="dk1"/>
              </a:solidFill>
              <a:latin typeface="Montserrat Light"/>
              <a:ea typeface="Montserrat Light"/>
              <a:cs typeface="Montserrat Light"/>
              <a:sym typeface="Montserrat Light"/>
            </a:endParaRPr>
          </a:p>
        </p:txBody>
      </p:sp>
      <p:grpSp>
        <p:nvGrpSpPr>
          <p:cNvPr id="267" name="Google Shape;267;p23"/>
          <p:cNvGrpSpPr/>
          <p:nvPr/>
        </p:nvGrpSpPr>
        <p:grpSpPr>
          <a:xfrm>
            <a:off x="8908333" y="3170271"/>
            <a:ext cx="451564" cy="451564"/>
            <a:chOff x="752656" y="1562597"/>
            <a:chExt cx="390525" cy="390525"/>
          </a:xfrm>
        </p:grpSpPr>
        <p:sp>
          <p:nvSpPr>
            <p:cNvPr id="268" name="Google Shape;268;p23"/>
            <p:cNvSpPr/>
            <p:nvPr/>
          </p:nvSpPr>
          <p:spPr>
            <a:xfrm>
              <a:off x="797621" y="1607153"/>
              <a:ext cx="209550" cy="161925"/>
            </a:xfrm>
            <a:custGeom>
              <a:rect b="b" l="l" r="r" t="t"/>
              <a:pathLst>
                <a:path extrusionOk="0" h="161925" w="20955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69" name="Google Shape;269;p23"/>
            <p:cNvSpPr/>
            <p:nvPr/>
          </p:nvSpPr>
          <p:spPr>
            <a:xfrm>
              <a:off x="797995" y="1807749"/>
              <a:ext cx="95250" cy="104775"/>
            </a:xfrm>
            <a:custGeom>
              <a:rect b="b" l="l" r="r" t="t"/>
              <a:pathLst>
                <a:path extrusionOk="0" h="104775" w="9525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70" name="Google Shape;270;p23"/>
            <p:cNvSpPr/>
            <p:nvPr/>
          </p:nvSpPr>
          <p:spPr>
            <a:xfrm>
              <a:off x="909438" y="1740884"/>
              <a:ext cx="95250" cy="171450"/>
            </a:xfrm>
            <a:custGeom>
              <a:rect b="b" l="l" r="r" t="t"/>
              <a:pathLst>
                <a:path extrusionOk="0" h="171450" w="952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71" name="Google Shape;271;p23"/>
            <p:cNvSpPr/>
            <p:nvPr/>
          </p:nvSpPr>
          <p:spPr>
            <a:xfrm>
              <a:off x="998589" y="1607534"/>
              <a:ext cx="142875" cy="304800"/>
            </a:xfrm>
            <a:custGeom>
              <a:rect b="b" l="l" r="r" t="t"/>
              <a:pathLst>
                <a:path extrusionOk="0" h="304800" w="142875">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sp>
          <p:nvSpPr>
            <p:cNvPr id="272" name="Google Shape;272;p23"/>
            <p:cNvSpPr/>
            <p:nvPr/>
          </p:nvSpPr>
          <p:spPr>
            <a:xfrm>
              <a:off x="752656" y="1562597"/>
              <a:ext cx="390525" cy="390525"/>
            </a:xfrm>
            <a:custGeom>
              <a:rect b="b" l="l" r="r" t="t"/>
              <a:pathLst>
                <a:path extrusionOk="0" h="390525" w="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Light"/>
                <a:ea typeface="Montserrat Light"/>
                <a:cs typeface="Montserrat Light"/>
                <a:sym typeface="Montserrat Ligh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nvSpPr>
        <p:spPr>
          <a:xfrm>
            <a:off x="3632242" y="2644170"/>
            <a:ext cx="4927500" cy="15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DM Serif Display"/>
                <a:ea typeface="DM Serif Display"/>
                <a:cs typeface="DM Serif Display"/>
                <a:sym typeface="DM Serif Display"/>
              </a:rPr>
              <a:t>Section Break</a:t>
            </a:r>
            <a:endParaRPr/>
          </a:p>
          <a:p>
            <a:pPr indent="0" lvl="0" marL="0" marR="0" rtl="0" algn="ctr">
              <a:spcBef>
                <a:spcPts val="0"/>
              </a:spcBef>
              <a:spcAft>
                <a:spcPts val="0"/>
              </a:spcAft>
              <a:buNone/>
            </a:pPr>
            <a:r>
              <a:rPr lang="en-US" sz="4800">
                <a:solidFill>
                  <a:schemeClr val="dk1"/>
                </a:solidFill>
                <a:latin typeface="DM Serif Display"/>
                <a:ea typeface="DM Serif Display"/>
                <a:cs typeface="DM Serif Display"/>
                <a:sym typeface="DM Serif Display"/>
              </a:rPr>
              <a:t>Slide Title</a:t>
            </a:r>
            <a:endParaRPr sz="4800">
              <a:solidFill>
                <a:schemeClr val="dk1"/>
              </a:solidFill>
              <a:latin typeface="DM Serif Display"/>
              <a:ea typeface="DM Serif Display"/>
              <a:cs typeface="DM Serif Display"/>
              <a:sym typeface="DM Serif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nvSpPr>
        <p:spPr>
          <a:xfrm>
            <a:off x="2076394" y="1817930"/>
            <a:ext cx="36297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DM Serif Display"/>
                <a:ea typeface="DM Serif Display"/>
                <a:cs typeface="DM Serif Display"/>
                <a:sym typeface="DM Serif Display"/>
              </a:rPr>
              <a:t>Section Break</a:t>
            </a:r>
            <a:endParaRPr/>
          </a:p>
          <a:p>
            <a:pPr indent="0" lvl="0" marL="0" marR="0" rtl="0" algn="l">
              <a:spcBef>
                <a:spcPts val="0"/>
              </a:spcBef>
              <a:spcAft>
                <a:spcPts val="0"/>
              </a:spcAft>
              <a:buNone/>
            </a:pPr>
            <a:r>
              <a:rPr lang="en-US" sz="3200">
                <a:solidFill>
                  <a:schemeClr val="dk1"/>
                </a:solidFill>
                <a:latin typeface="DM Serif Display"/>
                <a:ea typeface="DM Serif Display"/>
                <a:cs typeface="DM Serif Display"/>
                <a:sym typeface="DM Serif Display"/>
              </a:rPr>
              <a:t>Slide Title</a:t>
            </a:r>
            <a:endParaRPr sz="3200">
              <a:solidFill>
                <a:schemeClr val="dk1"/>
              </a:solidFill>
              <a:latin typeface="DM Serif Display"/>
              <a:ea typeface="DM Serif Display"/>
              <a:cs typeface="DM Serif Display"/>
              <a:sym typeface="DM Serif Display"/>
            </a:endParaRPr>
          </a:p>
        </p:txBody>
      </p:sp>
      <p:sp>
        <p:nvSpPr>
          <p:cNvPr id="283" name="Google Shape;283;p25"/>
          <p:cNvSpPr txBox="1"/>
          <p:nvPr/>
        </p:nvSpPr>
        <p:spPr>
          <a:xfrm>
            <a:off x="2076395" y="4209073"/>
            <a:ext cx="1938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284" name="Google Shape;284;p25"/>
          <p:cNvSpPr/>
          <p:nvPr/>
        </p:nvSpPr>
        <p:spPr>
          <a:xfrm>
            <a:off x="2076394" y="3810370"/>
            <a:ext cx="193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285" name="Google Shape;285;p25"/>
          <p:cNvSpPr/>
          <p:nvPr/>
        </p:nvSpPr>
        <p:spPr>
          <a:xfrm>
            <a:off x="2076394" y="3341027"/>
            <a:ext cx="1938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01.</a:t>
            </a:r>
            <a:endParaRPr/>
          </a:p>
        </p:txBody>
      </p:sp>
      <p:sp>
        <p:nvSpPr>
          <p:cNvPr id="286" name="Google Shape;286;p25"/>
          <p:cNvSpPr txBox="1"/>
          <p:nvPr/>
        </p:nvSpPr>
        <p:spPr>
          <a:xfrm>
            <a:off x="4286195" y="4209073"/>
            <a:ext cx="1938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287" name="Google Shape;287;p25"/>
          <p:cNvSpPr/>
          <p:nvPr/>
        </p:nvSpPr>
        <p:spPr>
          <a:xfrm>
            <a:off x="4286194" y="3810370"/>
            <a:ext cx="193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288" name="Google Shape;288;p25"/>
          <p:cNvSpPr/>
          <p:nvPr/>
        </p:nvSpPr>
        <p:spPr>
          <a:xfrm>
            <a:off x="4286194" y="3341027"/>
            <a:ext cx="1938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02.</a:t>
            </a:r>
            <a:endParaRPr/>
          </a:p>
        </p:txBody>
      </p:sp>
      <p:sp>
        <p:nvSpPr>
          <p:cNvPr id="289" name="Google Shape;289;p25"/>
          <p:cNvSpPr txBox="1"/>
          <p:nvPr/>
        </p:nvSpPr>
        <p:spPr>
          <a:xfrm>
            <a:off x="6495995" y="4209073"/>
            <a:ext cx="1938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290" name="Google Shape;290;p25"/>
          <p:cNvSpPr/>
          <p:nvPr/>
        </p:nvSpPr>
        <p:spPr>
          <a:xfrm>
            <a:off x="6495994" y="3810370"/>
            <a:ext cx="193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M Serif Display"/>
                <a:ea typeface="DM Serif Display"/>
                <a:cs typeface="DM Serif Display"/>
                <a:sym typeface="DM Serif Display"/>
              </a:rPr>
              <a:t>Lorem ipsum</a:t>
            </a:r>
            <a:endParaRPr/>
          </a:p>
        </p:txBody>
      </p:sp>
      <p:sp>
        <p:nvSpPr>
          <p:cNvPr id="291" name="Google Shape;291;p25"/>
          <p:cNvSpPr/>
          <p:nvPr/>
        </p:nvSpPr>
        <p:spPr>
          <a:xfrm>
            <a:off x="6495994" y="3341027"/>
            <a:ext cx="1938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DM Serif Display"/>
                <a:ea typeface="DM Serif Display"/>
                <a:cs typeface="DM Serif Display"/>
                <a:sym typeface="DM Serif Display"/>
              </a:rPr>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nvSpPr>
        <p:spPr>
          <a:xfrm>
            <a:off x="1439662" y="1488819"/>
            <a:ext cx="4402200" cy="461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Lorem ipsum dolor sit,</a:t>
            </a:r>
            <a:endParaRPr sz="2400">
              <a:solidFill>
                <a:schemeClr val="lt1"/>
              </a:solidFill>
              <a:latin typeface="DM Serif Display"/>
              <a:ea typeface="DM Serif Display"/>
              <a:cs typeface="DM Serif Display"/>
              <a:sym typeface="DM Serif Display"/>
            </a:endParaRPr>
          </a:p>
        </p:txBody>
      </p:sp>
      <p:sp>
        <p:nvSpPr>
          <p:cNvPr id="297" name="Google Shape;297;p26"/>
          <p:cNvSpPr txBox="1"/>
          <p:nvPr/>
        </p:nvSpPr>
        <p:spPr>
          <a:xfrm>
            <a:off x="1439662" y="2107203"/>
            <a:ext cx="44022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298" name="Google Shape;298;p26"/>
          <p:cNvSpPr txBox="1"/>
          <p:nvPr/>
        </p:nvSpPr>
        <p:spPr>
          <a:xfrm>
            <a:off x="1439662" y="3919800"/>
            <a:ext cx="4402200" cy="461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DM Serif Display"/>
                <a:ea typeface="DM Serif Display"/>
                <a:cs typeface="DM Serif Display"/>
                <a:sym typeface="DM Serif Display"/>
              </a:rPr>
              <a:t>Ut enim ad minim,</a:t>
            </a:r>
            <a:endParaRPr sz="2400">
              <a:solidFill>
                <a:schemeClr val="lt1"/>
              </a:solidFill>
              <a:latin typeface="DM Serif Display"/>
              <a:ea typeface="DM Serif Display"/>
              <a:cs typeface="DM Serif Display"/>
              <a:sym typeface="DM Serif Display"/>
            </a:endParaRPr>
          </a:p>
        </p:txBody>
      </p:sp>
      <p:sp>
        <p:nvSpPr>
          <p:cNvPr id="299" name="Google Shape;299;p26"/>
          <p:cNvSpPr txBox="1"/>
          <p:nvPr/>
        </p:nvSpPr>
        <p:spPr>
          <a:xfrm>
            <a:off x="1439662" y="4538184"/>
            <a:ext cx="4402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Ut enim ad minim veniam, quis nostrud exercitation ullamco laboris nisi ut aliquip ex ea commodo consequat.</a:t>
            </a:r>
            <a:endParaRPr/>
          </a:p>
        </p:txBody>
      </p:sp>
      <p:sp>
        <p:nvSpPr>
          <p:cNvPr id="300" name="Google Shape;300;p26"/>
          <p:cNvSpPr/>
          <p:nvPr>
            <p:ph idx="2" type="pic"/>
          </p:nvPr>
        </p:nvSpPr>
        <p:spPr>
          <a:xfrm>
            <a:off x="6497520" y="1163520"/>
            <a:ext cx="4530900" cy="4530900"/>
          </a:xfrm>
          <a:prstGeom prst="ellipse">
            <a:avLst/>
          </a:prstGeom>
          <a:solidFill>
            <a:srgbClr val="F2F2F2"/>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nvSpPr>
        <p:spPr>
          <a:xfrm>
            <a:off x="1277248" y="4125227"/>
            <a:ext cx="2634300" cy="15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06" name="Google Shape;306;p27"/>
          <p:cNvSpPr txBox="1"/>
          <p:nvPr/>
        </p:nvSpPr>
        <p:spPr>
          <a:xfrm>
            <a:off x="4778824" y="4125227"/>
            <a:ext cx="2634300" cy="15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07" name="Google Shape;307;p27"/>
          <p:cNvSpPr txBox="1"/>
          <p:nvPr/>
        </p:nvSpPr>
        <p:spPr>
          <a:xfrm>
            <a:off x="8280400" y="4125227"/>
            <a:ext cx="2634300" cy="15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08" name="Google Shape;308;p27"/>
          <p:cNvSpPr txBox="1"/>
          <p:nvPr/>
        </p:nvSpPr>
        <p:spPr>
          <a:xfrm>
            <a:off x="1277248" y="3213100"/>
            <a:ext cx="726000" cy="694200"/>
          </a:xfrm>
          <a:prstGeom prst="rect">
            <a:avLst/>
          </a:prstGeom>
          <a:solidFill>
            <a:srgbClr val="FAC8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01</a:t>
            </a:r>
            <a:endParaRPr/>
          </a:p>
        </p:txBody>
      </p:sp>
      <p:sp>
        <p:nvSpPr>
          <p:cNvPr id="309" name="Google Shape;309;p27"/>
          <p:cNvSpPr txBox="1"/>
          <p:nvPr/>
        </p:nvSpPr>
        <p:spPr>
          <a:xfrm>
            <a:off x="1277248" y="1338005"/>
            <a:ext cx="67818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DM Serif Display"/>
                <a:ea typeface="DM Serif Display"/>
                <a:cs typeface="DM Serif Display"/>
                <a:sym typeface="DM Serif Display"/>
              </a:rPr>
              <a:t>Make Your Title Here</a:t>
            </a:r>
            <a:endParaRPr sz="3200">
              <a:solidFill>
                <a:schemeClr val="dk1"/>
              </a:solidFill>
              <a:latin typeface="DM Serif Display"/>
              <a:ea typeface="DM Serif Display"/>
              <a:cs typeface="DM Serif Display"/>
              <a:sym typeface="DM Serif Display"/>
            </a:endParaRPr>
          </a:p>
        </p:txBody>
      </p:sp>
      <p:sp>
        <p:nvSpPr>
          <p:cNvPr id="310" name="Google Shape;310;p27"/>
          <p:cNvSpPr txBox="1"/>
          <p:nvPr/>
        </p:nvSpPr>
        <p:spPr>
          <a:xfrm>
            <a:off x="4778824" y="3213100"/>
            <a:ext cx="726000" cy="694200"/>
          </a:xfrm>
          <a:prstGeom prst="rect">
            <a:avLst/>
          </a:prstGeom>
          <a:solidFill>
            <a:srgbClr val="FAC8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02</a:t>
            </a:r>
            <a:endParaRPr/>
          </a:p>
        </p:txBody>
      </p:sp>
      <p:sp>
        <p:nvSpPr>
          <p:cNvPr id="311" name="Google Shape;311;p27"/>
          <p:cNvSpPr txBox="1"/>
          <p:nvPr/>
        </p:nvSpPr>
        <p:spPr>
          <a:xfrm>
            <a:off x="8280400" y="3213100"/>
            <a:ext cx="726000" cy="694200"/>
          </a:xfrm>
          <a:prstGeom prst="rect">
            <a:avLst/>
          </a:prstGeom>
          <a:solidFill>
            <a:srgbClr val="FAC8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DM Serif Display"/>
                <a:ea typeface="DM Serif Display"/>
                <a:cs typeface="DM Serif Display"/>
                <a:sym typeface="DM Serif Display"/>
              </a:rPr>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nvSpPr>
        <p:spPr>
          <a:xfrm>
            <a:off x="1574800" y="1724704"/>
            <a:ext cx="3853500" cy="15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u="none">
                <a:solidFill>
                  <a:schemeClr val="dk1"/>
                </a:solidFill>
                <a:latin typeface="Montserrat Light"/>
                <a:ea typeface="Montserrat Light"/>
                <a:cs typeface="Montserrat Light"/>
                <a:sym typeface="Montserrat Light"/>
              </a:rPr>
              <a:t>You can </a:t>
            </a:r>
            <a:r>
              <a:rPr lang="en-US" sz="3200" u="none">
                <a:solidFill>
                  <a:schemeClr val="dk1"/>
                </a:solidFill>
                <a:latin typeface="DM Serif Display"/>
                <a:ea typeface="DM Serif Display"/>
                <a:cs typeface="DM Serif Display"/>
                <a:sym typeface="DM Serif Display"/>
              </a:rPr>
              <a:t>RELAX</a:t>
            </a:r>
            <a:r>
              <a:rPr lang="en-US" sz="3200" u="none">
                <a:solidFill>
                  <a:schemeClr val="dk1"/>
                </a:solidFill>
                <a:latin typeface="Montserrat Light"/>
                <a:ea typeface="Montserrat Light"/>
                <a:cs typeface="Montserrat Light"/>
                <a:sym typeface="Montserrat Light"/>
              </a:rPr>
              <a:t> as we </a:t>
            </a:r>
            <a:r>
              <a:rPr lang="en-US" sz="3200" u="none">
                <a:solidFill>
                  <a:schemeClr val="dk1"/>
                </a:solidFill>
                <a:latin typeface="DM Serif Display"/>
                <a:ea typeface="DM Serif Display"/>
                <a:cs typeface="DM Serif Display"/>
                <a:sym typeface="DM Serif Display"/>
              </a:rPr>
              <a:t>GROW </a:t>
            </a:r>
            <a:r>
              <a:rPr lang="en-US" sz="3200" u="none">
                <a:solidFill>
                  <a:schemeClr val="dk1"/>
                </a:solidFill>
                <a:latin typeface="Montserrat Light"/>
                <a:ea typeface="Montserrat Light"/>
                <a:cs typeface="Montserrat Light"/>
                <a:sym typeface="Montserrat Light"/>
              </a:rPr>
              <a:t>your </a:t>
            </a:r>
            <a:r>
              <a:rPr lang="en-US" sz="3200" u="none">
                <a:solidFill>
                  <a:schemeClr val="dk1"/>
                </a:solidFill>
                <a:latin typeface="DM Serif Display"/>
                <a:ea typeface="DM Serif Display"/>
                <a:cs typeface="DM Serif Display"/>
                <a:sym typeface="DM Serif Display"/>
              </a:rPr>
              <a:t>BRAND</a:t>
            </a:r>
            <a:endParaRPr/>
          </a:p>
        </p:txBody>
      </p:sp>
      <p:sp>
        <p:nvSpPr>
          <p:cNvPr id="317" name="Google Shape;317;p28"/>
          <p:cNvSpPr txBox="1"/>
          <p:nvPr/>
        </p:nvSpPr>
        <p:spPr>
          <a:xfrm>
            <a:off x="6001648" y="2523391"/>
            <a:ext cx="4590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18" name="Google Shape;318;p28"/>
          <p:cNvSpPr/>
          <p:nvPr/>
        </p:nvSpPr>
        <p:spPr>
          <a:xfrm>
            <a:off x="6001647" y="1908364"/>
            <a:ext cx="4590300" cy="462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Branding &amp; Advertising</a:t>
            </a:r>
            <a:endParaRPr sz="2000">
              <a:solidFill>
                <a:schemeClr val="lt1"/>
              </a:solidFill>
              <a:latin typeface="DM Serif Display"/>
              <a:ea typeface="DM Serif Display"/>
              <a:cs typeface="DM Serif Display"/>
              <a:sym typeface="DM Serif Display"/>
            </a:endParaRPr>
          </a:p>
        </p:txBody>
      </p:sp>
      <p:sp>
        <p:nvSpPr>
          <p:cNvPr id="319" name="Google Shape;319;p28"/>
          <p:cNvSpPr txBox="1"/>
          <p:nvPr/>
        </p:nvSpPr>
        <p:spPr>
          <a:xfrm>
            <a:off x="6001648" y="4573126"/>
            <a:ext cx="4590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20" name="Google Shape;320;p28"/>
          <p:cNvSpPr/>
          <p:nvPr/>
        </p:nvSpPr>
        <p:spPr>
          <a:xfrm>
            <a:off x="6001647" y="3958099"/>
            <a:ext cx="4590300" cy="462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Business consultation</a:t>
            </a:r>
            <a:endParaRPr sz="2000">
              <a:solidFill>
                <a:schemeClr val="lt1"/>
              </a:solidFill>
              <a:latin typeface="DM Serif Display"/>
              <a:ea typeface="DM Serif Display"/>
              <a:cs typeface="DM Serif Display"/>
              <a:sym typeface="DM Serif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p:nvPr/>
        </p:nvSpPr>
        <p:spPr>
          <a:xfrm>
            <a:off x="3525313" y="1168400"/>
            <a:ext cx="2214900" cy="369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
        <p:nvSpPr>
          <p:cNvPr id="326" name="Google Shape;326;p29"/>
          <p:cNvSpPr/>
          <p:nvPr/>
        </p:nvSpPr>
        <p:spPr>
          <a:xfrm>
            <a:off x="3525313" y="1644710"/>
            <a:ext cx="22149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27" name="Google Shape;327;p29"/>
          <p:cNvSpPr/>
          <p:nvPr/>
        </p:nvSpPr>
        <p:spPr>
          <a:xfrm>
            <a:off x="3525313" y="3962400"/>
            <a:ext cx="2214900" cy="369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
        <p:nvSpPr>
          <p:cNvPr id="328" name="Google Shape;328;p29"/>
          <p:cNvSpPr/>
          <p:nvPr/>
        </p:nvSpPr>
        <p:spPr>
          <a:xfrm>
            <a:off x="3525313" y="4438710"/>
            <a:ext cx="22149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29" name="Google Shape;329;p29"/>
          <p:cNvSpPr/>
          <p:nvPr/>
        </p:nvSpPr>
        <p:spPr>
          <a:xfrm>
            <a:off x="8465614" y="1168400"/>
            <a:ext cx="2214900" cy="369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
        <p:nvSpPr>
          <p:cNvPr id="330" name="Google Shape;330;p29"/>
          <p:cNvSpPr/>
          <p:nvPr/>
        </p:nvSpPr>
        <p:spPr>
          <a:xfrm>
            <a:off x="8465614" y="1644710"/>
            <a:ext cx="22149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31" name="Google Shape;331;p29"/>
          <p:cNvSpPr/>
          <p:nvPr/>
        </p:nvSpPr>
        <p:spPr>
          <a:xfrm>
            <a:off x="8465614" y="3962400"/>
            <a:ext cx="2214900" cy="369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DM Serif Display"/>
                <a:ea typeface="DM Serif Display"/>
                <a:cs typeface="DM Serif Display"/>
                <a:sym typeface="DM Serif Display"/>
              </a:rPr>
              <a:t>Lorem ipsum</a:t>
            </a:r>
            <a:endParaRPr sz="2000">
              <a:solidFill>
                <a:schemeClr val="lt1"/>
              </a:solidFill>
              <a:latin typeface="DM Serif Display"/>
              <a:ea typeface="DM Serif Display"/>
              <a:cs typeface="DM Serif Display"/>
              <a:sym typeface="DM Serif Display"/>
            </a:endParaRPr>
          </a:p>
        </p:txBody>
      </p:sp>
      <p:sp>
        <p:nvSpPr>
          <p:cNvPr id="332" name="Google Shape;332;p29"/>
          <p:cNvSpPr/>
          <p:nvPr/>
        </p:nvSpPr>
        <p:spPr>
          <a:xfrm>
            <a:off x="8465614" y="4438710"/>
            <a:ext cx="22149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33" name="Google Shape;333;p29"/>
          <p:cNvSpPr/>
          <p:nvPr>
            <p:ph idx="2" type="pic"/>
          </p:nvPr>
        </p:nvSpPr>
        <p:spPr>
          <a:xfrm>
            <a:off x="1304512" y="1168400"/>
            <a:ext cx="1930500" cy="1930500"/>
          </a:xfrm>
          <a:prstGeom prst="rect">
            <a:avLst/>
          </a:prstGeom>
          <a:solidFill>
            <a:srgbClr val="F2F2F2"/>
          </a:solidFill>
          <a:ln>
            <a:noFill/>
          </a:ln>
        </p:spPr>
      </p:sp>
      <p:sp>
        <p:nvSpPr>
          <p:cNvPr id="334" name="Google Shape;334;p29"/>
          <p:cNvSpPr/>
          <p:nvPr>
            <p:ph idx="3" type="pic"/>
          </p:nvPr>
        </p:nvSpPr>
        <p:spPr>
          <a:xfrm>
            <a:off x="1304512" y="3962400"/>
            <a:ext cx="1930500" cy="1930500"/>
          </a:xfrm>
          <a:prstGeom prst="rect">
            <a:avLst/>
          </a:prstGeom>
          <a:solidFill>
            <a:srgbClr val="F2F2F2"/>
          </a:solidFill>
          <a:ln>
            <a:noFill/>
          </a:ln>
        </p:spPr>
      </p:sp>
      <p:sp>
        <p:nvSpPr>
          <p:cNvPr id="335" name="Google Shape;335;p29"/>
          <p:cNvSpPr/>
          <p:nvPr>
            <p:ph idx="4" type="pic"/>
          </p:nvPr>
        </p:nvSpPr>
        <p:spPr>
          <a:xfrm>
            <a:off x="6244812" y="1168400"/>
            <a:ext cx="1930500" cy="1930500"/>
          </a:xfrm>
          <a:prstGeom prst="rect">
            <a:avLst/>
          </a:prstGeom>
          <a:solidFill>
            <a:srgbClr val="F2F2F2"/>
          </a:solidFill>
          <a:ln>
            <a:noFill/>
          </a:ln>
        </p:spPr>
      </p:sp>
      <p:sp>
        <p:nvSpPr>
          <p:cNvPr id="336" name="Google Shape;336;p29"/>
          <p:cNvSpPr/>
          <p:nvPr>
            <p:ph idx="5" type="pic"/>
          </p:nvPr>
        </p:nvSpPr>
        <p:spPr>
          <a:xfrm>
            <a:off x="6244812" y="3962400"/>
            <a:ext cx="1930500" cy="1930500"/>
          </a:xfrm>
          <a:prstGeom prst="rect">
            <a:avLst/>
          </a:prstGeom>
          <a:solidFill>
            <a:srgbClr val="F2F2F2"/>
          </a:solidFill>
          <a:ln>
            <a:noFill/>
          </a:ln>
        </p:spPr>
      </p:sp>
    </p:spTree>
  </p:cSld>
  <p:clrMapOvr>
    <a:masterClrMapping/>
  </p:clrMapOvr>
</p:sld>
</file>

<file path=ppt/theme/theme1.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