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1289" r:id="rId2"/>
    <p:sldId id="1290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330" autoAdjust="0"/>
    <p:restoredTop sz="96761" autoAdjust="0"/>
  </p:normalViewPr>
  <p:slideViewPr>
    <p:cSldViewPr snapToGrid="0">
      <p:cViewPr varScale="1">
        <p:scale>
          <a:sx n="171" d="100"/>
          <a:sy n="171" d="100"/>
        </p:scale>
        <p:origin x="112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F69BB9-9384-482D-84B0-29C30389D114}" type="datetimeFigureOut">
              <a:rPr lang="en-US" smtClean="0"/>
              <a:t>2023-01-08</a:t>
            </a:fld>
            <a:endParaRPr lang="en-US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D36C2C-7B6F-4332-9A57-D1E5E3613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977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42566-D812-4374-B845-D25FC3F9B9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51F9FF-75EF-4237-979B-1E8C994C7E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7469EA-B14F-4C7F-AEDE-755334C03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0A292-C937-4941-BFBF-6FE9C327C80F}" type="datetimeFigureOut">
              <a:rPr lang="en-US" smtClean="0"/>
              <a:t>2023-01-08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B5EDF5-2A49-4C8E-8642-4CAD07269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A20DF2-D972-4598-9BAC-54687315A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5F7FF-61DF-4D6A-A96F-171A99D55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133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2A3D4-9797-4338-9C98-A01949403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EA0ABC-9B96-4227-82BC-A339CD2D65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DFBE8C-133C-4311-884B-57D80BAE0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0A292-C937-4941-BFBF-6FE9C327C80F}" type="datetimeFigureOut">
              <a:rPr lang="en-US" smtClean="0"/>
              <a:t>2023-01-08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436376-0082-4C44-BAFC-6282B1F9E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D4A4C8-4476-45EF-AE7D-5781F9BB1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5F7FF-61DF-4D6A-A96F-171A99D55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393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E477E5-CB6D-4827-92D6-99C40D67CE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F3DC53-8CC0-49B5-976C-5A8B2A6427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BEAD3B-BFC4-447B-AB3C-C4D549294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0A292-C937-4941-BFBF-6FE9C327C80F}" type="datetimeFigureOut">
              <a:rPr lang="en-US" smtClean="0"/>
              <a:t>2023-01-08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A71D68-5522-4FAB-9D91-45EFE9E4E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47B3D9-8526-4206-AE30-39E2D4CB2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5F7FF-61DF-4D6A-A96F-171A99D55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015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3A422-3646-46A0-9E2E-E2454408B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B36DA9-C114-4142-A0C4-A58FB1706D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D4E0AD-519E-46A0-A822-BBA866DDB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0A292-C937-4941-BFBF-6FE9C327C80F}" type="datetimeFigureOut">
              <a:rPr lang="en-US" smtClean="0"/>
              <a:t>2023-01-08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C2A840-FCFB-4415-BB36-A852B5792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A5A6EB-B074-438E-AA3B-8CC165E77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5F7FF-61DF-4D6A-A96F-171A99D55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099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668E8-F0C9-48AC-AEB2-A6A0F4A94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352701-35D1-47C6-851D-D691D32094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A23696-253D-4853-B19D-4AB11DE1A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0A292-C937-4941-BFBF-6FE9C327C80F}" type="datetimeFigureOut">
              <a:rPr lang="en-US" smtClean="0"/>
              <a:t>2023-01-08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18DA32-4710-4920-AF06-8134375B2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CA1D86-3EDC-4B36-B07D-A1D0B5559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5F7FF-61DF-4D6A-A96F-171A99D55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466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A25F2-DA35-47BC-9800-516C195A2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97181A-82BD-4CCC-93E0-1242B912A3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3CE41F-6DE3-46DD-BAE8-3D1B8216FB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453C7B-6064-4A32-95D3-5BFD30E85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0A292-C937-4941-BFBF-6FE9C327C80F}" type="datetimeFigureOut">
              <a:rPr lang="en-US" smtClean="0"/>
              <a:t>2023-01-08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FD63E9-D69F-4625-8E7D-24B637DF7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F61F21-F9B2-4407-9C74-2043139B5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5F7FF-61DF-4D6A-A96F-171A99D55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307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60BE6-26AD-43C7-AAF2-472C0A884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A69DDA-B5A1-4D77-8813-AB2551CFEE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53030E-6088-4385-8F38-30DD4731F9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A7B925-EB45-4543-9C1F-04236EE3EE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8EDC42-24AB-472A-B6EF-408B8424B6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E3D4AA-564B-488C-9BA4-AAF7F8A1E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0A292-C937-4941-BFBF-6FE9C327C80F}" type="datetimeFigureOut">
              <a:rPr lang="en-US" smtClean="0"/>
              <a:t>2023-01-08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687EC1-A0DA-44F5-A598-C27010EE8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028A97-4C61-4E99-9DA4-F7246084F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5F7FF-61DF-4D6A-A96F-171A99D55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401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7F040-EF5C-4B43-A3D2-63BCC7D5C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D3B76B-80DE-42CA-B481-A7015D7F8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0A292-C937-4941-BFBF-6FE9C327C80F}" type="datetimeFigureOut">
              <a:rPr lang="en-US" smtClean="0"/>
              <a:t>2023-01-08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E2A97D-1361-47BD-973E-8D90C31AF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1D5C2F-A014-4FFC-9051-B72770638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5F7FF-61DF-4D6A-A96F-171A99D55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49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BAA5A4-E8F7-487C-AFC9-324633950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0A292-C937-4941-BFBF-6FE9C327C80F}" type="datetimeFigureOut">
              <a:rPr lang="en-US" smtClean="0"/>
              <a:t>2023-01-08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2B2ACE-17C8-458B-9AE5-A3D3FAE91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F8F07B-7722-4287-AE7F-13AECF094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5F7FF-61DF-4D6A-A96F-171A99D55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811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BFB42-9FD7-4853-8E3B-B9C77B746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C93A06-272C-4FE3-B2ED-10BEDA35DC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8FEBA4-DA8C-4A0A-9CAE-D63E6CE7C9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9CCCA8-AD38-4A27-84F0-BF82EE0BD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0A292-C937-4941-BFBF-6FE9C327C80F}" type="datetimeFigureOut">
              <a:rPr lang="en-US" smtClean="0"/>
              <a:t>2023-01-08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E54C00-B0FF-495F-85CF-2FE202BE3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72F2B4-E94B-4441-B158-53846EAEE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5F7FF-61DF-4D6A-A96F-171A99D55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364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79E08-9DBE-4011-AA04-6A5E36C60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D36C1A-D4B9-43B5-A761-33A371198C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443C35-23D8-4630-B286-CFE34E58B8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02AC48-8940-4A1A-89BA-32EFCA0DB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0A292-C937-4941-BFBF-6FE9C327C80F}" type="datetimeFigureOut">
              <a:rPr lang="en-US" smtClean="0"/>
              <a:t>2023-01-08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3AE38-EAF7-4ED6-AD77-7AD5C86E2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85C370-0346-4EA0-B489-3D44D27B3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5F7FF-61DF-4D6A-A96F-171A99D55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056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AF5B66-7C0A-4529-B5B7-2996ACB0E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1F8F9D-7BF2-483B-AD77-C26B0CC7DB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31F5FD-6D0A-42E9-A6AB-EF3898E5CA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10A292-C937-4941-BFBF-6FE9C327C80F}" type="datetimeFigureOut">
              <a:rPr lang="en-US" smtClean="0"/>
              <a:t>2023-01-08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ABDA84-5E38-48AD-A3B2-7BC6D7ED66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0EC028-8F50-401A-A4F8-FC826D2822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45F7FF-61DF-4D6A-A96F-171A99D55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522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863E2-A14F-822B-9E8A-3EBE60C34A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Using Julia in production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ED9CF6-39E9-AA36-29EF-1964B4FF0F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378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BF6EE-D452-26AB-8EFF-A105E64E8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Julia in production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5986EA-0FDC-234E-8552-1E4B9272E3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Shippable apps (building binary packages and apps)</a:t>
            </a:r>
          </a:p>
          <a:p>
            <a:r>
              <a:rPr lang="en-US" dirty="0"/>
              <a:t>Webservices integration</a:t>
            </a:r>
          </a:p>
          <a:p>
            <a:r>
              <a:rPr lang="en-US" dirty="0"/>
              <a:t>Support for Dockerization</a:t>
            </a:r>
          </a:p>
          <a:p>
            <a:r>
              <a:rPr lang="en-US" dirty="0"/>
              <a:t>Programming language integration (Python, R, C++, Node.js et al.)</a:t>
            </a:r>
          </a:p>
          <a:p>
            <a:r>
              <a:rPr lang="en-US" dirty="0"/>
              <a:t>Continuous integration and unit testing</a:t>
            </a:r>
          </a:p>
          <a:p>
            <a:r>
              <a:rPr lang="en-US" dirty="0"/>
              <a:t>Programming environments </a:t>
            </a:r>
            <a:r>
              <a:rPr lang="en-US" dirty="0">
                <a:sym typeface="Wingdings" panose="05000000000000000000" pitchFamily="2" charset="2"/>
              </a:rPr>
              <a:t> notebooks, VS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0643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10917</TotalTime>
  <Words>49</Words>
  <Application>Microsoft Office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Using Julia in production</vt:lpstr>
      <vt:lpstr>Julia in production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Warm-up: computations using multiple cores on a single machine</dc:title>
  <dc:creator>pszufe@gmail.com</dc:creator>
  <cp:lastModifiedBy>Przemysław Szufel</cp:lastModifiedBy>
  <cp:revision>206</cp:revision>
  <dcterms:created xsi:type="dcterms:W3CDTF">2018-01-25T13:34:55Z</dcterms:created>
  <dcterms:modified xsi:type="dcterms:W3CDTF">2023-01-08T21:54:10Z</dcterms:modified>
</cp:coreProperties>
</file>