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212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2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859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993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321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SQL </a:t>
            </a:r>
            <a:r>
              <a:rPr lang="en-GB" sz="2800" dirty="0" smtClean="0"/>
              <a:t>Date and Time</a:t>
            </a:r>
            <a:br>
              <a:rPr lang="en-GB" sz="2800" dirty="0" smtClean="0"/>
            </a:br>
            <a:r>
              <a:rPr lang="en-GB" sz="2800" dirty="0" smtClean="0"/>
              <a:t>Stored Procedural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sz="1600" dirty="0"/>
              <a:t>M </a:t>
            </a:r>
            <a:r>
              <a:rPr lang="en-GB" sz="1600" dirty="0" err="1"/>
              <a:t>Alviyan</a:t>
            </a:r>
            <a:r>
              <a:rPr lang="en-GB" sz="1600" dirty="0"/>
              <a:t> </a:t>
            </a:r>
            <a:r>
              <a:rPr lang="en-GB" sz="1600" dirty="0" smtClean="0"/>
              <a:t>Anwari	4210151003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Rosyidina</a:t>
            </a:r>
            <a:r>
              <a:rPr lang="en-GB" sz="1600" dirty="0"/>
              <a:t> </a:t>
            </a:r>
            <a:r>
              <a:rPr lang="en-GB" sz="1600" dirty="0" err="1"/>
              <a:t>Afifah</a:t>
            </a:r>
            <a:r>
              <a:rPr lang="en-GB" sz="1600" dirty="0"/>
              <a:t>	</a:t>
            </a:r>
            <a:r>
              <a:rPr lang="en-GB" sz="1600" dirty="0" smtClean="0"/>
              <a:t>4210151013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Daru </a:t>
            </a:r>
            <a:r>
              <a:rPr lang="en-GB" sz="1600" dirty="0" err="1"/>
              <a:t>Lintang</a:t>
            </a:r>
            <a:r>
              <a:rPr lang="en-GB" sz="1600" dirty="0"/>
              <a:t> W	</a:t>
            </a:r>
            <a:r>
              <a:rPr lang="en-GB" sz="1600" dirty="0" smtClean="0"/>
              <a:t>4210151030</a:t>
            </a:r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283201"/>
            <a:ext cx="7034362" cy="96108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19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Referensi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smtClean="0"/>
              <a:t>stackoverflow.com/questions/459457/what-is-a-stored-procedure</a:t>
            </a:r>
          </a:p>
          <a:p>
            <a:r>
              <a:rPr lang="en-GB" dirty="0"/>
              <a:t>https://stackoverflow.com/questions/6119369/simple-datetime-sql-query</a:t>
            </a:r>
          </a:p>
        </p:txBody>
      </p:sp>
    </p:spTree>
    <p:extLst>
      <p:ext uri="{BB962C8B-B14F-4D97-AF65-F5344CB8AC3E}">
        <p14:creationId xmlns:p14="http://schemas.microsoft.com/office/powerpoint/2010/main" val="9729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&amp;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. MySQL </a:t>
            </a:r>
            <a:r>
              <a:rPr lang="en-GB" dirty="0" err="1"/>
              <a:t>mengambil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DATE </a:t>
            </a:r>
            <a:r>
              <a:rPr lang="en-GB" dirty="0" err="1"/>
              <a:t>dalam</a:t>
            </a:r>
            <a:r>
              <a:rPr lang="en-GB" dirty="0"/>
              <a:t> format 'YYYY-MM-DD'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rentang</a:t>
            </a:r>
            <a:r>
              <a:rPr lang="en-GB" dirty="0"/>
              <a:t> yang </a:t>
            </a:r>
            <a:r>
              <a:rPr lang="en-GB" dirty="0" err="1"/>
              <a:t>nilai</a:t>
            </a:r>
            <a:r>
              <a:rPr lang="en-GB" dirty="0"/>
              <a:t> '1000-01-01' </a:t>
            </a:r>
            <a:r>
              <a:rPr lang="en-GB" dirty="0" err="1"/>
              <a:t>hingga</a:t>
            </a:r>
            <a:r>
              <a:rPr lang="en-GB" dirty="0"/>
              <a:t> '9999-12-31</a:t>
            </a:r>
            <a:r>
              <a:rPr lang="en-GB" dirty="0" smtClean="0"/>
              <a:t>'.</a:t>
            </a:r>
          </a:p>
          <a:p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Date &amp; Time:</a:t>
            </a:r>
          </a:p>
          <a:p>
            <a:pPr marL="901700" indent="-457200">
              <a:buFont typeface="+mj-lt"/>
              <a:buAutoNum type="arabicPeriod"/>
            </a:pPr>
            <a:r>
              <a:rPr lang="en-GB" b="1" dirty="0" smtClean="0"/>
              <a:t>DATETIME</a:t>
            </a:r>
            <a:r>
              <a:rPr lang="en-GB" dirty="0" smtClean="0"/>
              <a:t>: MySQL </a:t>
            </a:r>
            <a:r>
              <a:rPr lang="en-GB" dirty="0" err="1"/>
              <a:t>mengambil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DATETIME </a:t>
            </a:r>
            <a:r>
              <a:rPr lang="en-GB" dirty="0" err="1"/>
              <a:t>dalam</a:t>
            </a:r>
            <a:r>
              <a:rPr lang="en-GB" dirty="0"/>
              <a:t> format 'YYYY-MM-DD HH: MM: SS'. </a:t>
            </a:r>
            <a:r>
              <a:rPr lang="en-GB" dirty="0" err="1"/>
              <a:t>Rentang</a:t>
            </a:r>
            <a:r>
              <a:rPr lang="en-GB" dirty="0"/>
              <a:t> yang </a:t>
            </a:r>
            <a:r>
              <a:rPr lang="en-GB" dirty="0" err="1"/>
              <a:t>didukung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'1000-01-01 00:00:00' </a:t>
            </a:r>
            <a:r>
              <a:rPr lang="en-GB" dirty="0" err="1"/>
              <a:t>hingga</a:t>
            </a:r>
            <a:r>
              <a:rPr lang="en-GB" dirty="0"/>
              <a:t> '9999-12-31 23:59:59</a:t>
            </a:r>
            <a:r>
              <a:rPr lang="en-GB" dirty="0" smtClean="0"/>
              <a:t>'.</a:t>
            </a:r>
            <a:endParaRPr lang="en-GB" dirty="0"/>
          </a:p>
          <a:p>
            <a:pPr marL="901700" indent="-457200">
              <a:buFont typeface="+mj-lt"/>
              <a:buAutoNum type="arabicPeriod"/>
            </a:pPr>
            <a:r>
              <a:rPr lang="en-GB" b="1" dirty="0" smtClean="0"/>
              <a:t>TIMESTAMP</a:t>
            </a:r>
            <a:r>
              <a:rPr lang="en-GB" dirty="0"/>
              <a:t>: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/>
              <a:t>rentang</a:t>
            </a:r>
            <a:r>
              <a:rPr lang="en-GB" dirty="0"/>
              <a:t> '1970-01-01 00:00:01' UTC </a:t>
            </a:r>
            <a:r>
              <a:rPr lang="en-GB" dirty="0" err="1"/>
              <a:t>hingga</a:t>
            </a:r>
            <a:r>
              <a:rPr lang="en-GB" dirty="0"/>
              <a:t> '2038-01-19 03:14:07' UTC</a:t>
            </a:r>
            <a:r>
              <a:rPr lang="en-GB" dirty="0" smtClean="0"/>
              <a:t>.</a:t>
            </a:r>
            <a:endParaRPr lang="en-GB" dirty="0"/>
          </a:p>
          <a:p>
            <a:pPr marL="901700" indent="-457200">
              <a:buFont typeface="+mj-lt"/>
              <a:buAutoNum type="arabicPeriod"/>
            </a:pPr>
            <a:r>
              <a:rPr lang="en-GB" b="1" dirty="0"/>
              <a:t>TIME</a:t>
            </a:r>
            <a:r>
              <a:rPr lang="en-GB" dirty="0"/>
              <a:t> : </a:t>
            </a:r>
            <a:r>
              <a:rPr lang="en-GB" dirty="0" err="1"/>
              <a:t>memiliki</a:t>
            </a:r>
            <a:r>
              <a:rPr lang="en-GB" dirty="0"/>
              <a:t> format 'HH: MM: SS' (</a:t>
            </a:r>
            <a:r>
              <a:rPr lang="en-GB" dirty="0" err="1"/>
              <a:t>atau</a:t>
            </a:r>
            <a:r>
              <a:rPr lang="en-GB" dirty="0"/>
              <a:t> format 'HHH: MM: SS'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jam </a:t>
            </a:r>
            <a:r>
              <a:rPr lang="en-GB" dirty="0" err="1"/>
              <a:t>besar</a:t>
            </a:r>
            <a:r>
              <a:rPr lang="en-GB" dirty="0"/>
              <a:t>). </a:t>
            </a:r>
            <a:r>
              <a:rPr lang="en-GB" dirty="0" err="1"/>
              <a:t>Nilai</a:t>
            </a:r>
            <a:r>
              <a:rPr lang="en-GB" dirty="0"/>
              <a:t> TIME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berkisar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'-838: 59: 59' </a:t>
            </a:r>
            <a:r>
              <a:rPr lang="en-GB" dirty="0" err="1"/>
              <a:t>hingga</a:t>
            </a:r>
            <a:r>
              <a:rPr lang="en-GB" dirty="0"/>
              <a:t> '838: 59: 59'. </a:t>
            </a:r>
            <a:r>
              <a:rPr lang="en-GB" dirty="0" err="1"/>
              <a:t>Bagian</a:t>
            </a:r>
            <a:r>
              <a:rPr lang="en-GB" dirty="0"/>
              <a:t> jam </a:t>
            </a:r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dirty="0" err="1"/>
              <a:t>begitu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TIME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mewakili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sehari</a:t>
            </a:r>
            <a:r>
              <a:rPr lang="en-GB" dirty="0"/>
              <a:t> (yang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kurang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24 jam), </a:t>
            </a:r>
            <a:r>
              <a:rPr lang="en-GB" dirty="0" err="1"/>
              <a:t>tetapi</a:t>
            </a:r>
            <a:r>
              <a:rPr lang="en-GB" dirty="0"/>
              <a:t> juga </a:t>
            </a:r>
            <a:r>
              <a:rPr lang="en-GB" dirty="0" err="1"/>
              <a:t>waktu</a:t>
            </a:r>
            <a:r>
              <a:rPr lang="en-GB" dirty="0"/>
              <a:t> yang </a:t>
            </a:r>
            <a:r>
              <a:rPr lang="en-GB" dirty="0" err="1"/>
              <a:t>berlalu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interval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peristiwa</a:t>
            </a:r>
            <a:r>
              <a:rPr lang="en-GB" dirty="0"/>
              <a:t> (yang </a:t>
            </a:r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daripada</a:t>
            </a:r>
            <a:r>
              <a:rPr lang="en-GB" dirty="0"/>
              <a:t> 24 jam,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bahkan</a:t>
            </a:r>
            <a:r>
              <a:rPr lang="en-GB" dirty="0"/>
              <a:t> </a:t>
            </a:r>
            <a:r>
              <a:rPr lang="en-GB" dirty="0" err="1"/>
              <a:t>negatif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548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1: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Mencari</a:t>
            </a:r>
            <a:r>
              <a:rPr lang="en-GB" dirty="0" smtClean="0"/>
              <a:t> data </a:t>
            </a:r>
            <a:r>
              <a:rPr lang="en-GB" dirty="0" err="1" smtClean="0"/>
              <a:t>dengan</a:t>
            </a:r>
            <a:r>
              <a:rPr lang="en-GB" dirty="0" smtClean="0"/>
              <a:t> range </a:t>
            </a:r>
            <a:r>
              <a:rPr lang="en-GB" dirty="0" err="1" smtClean="0"/>
              <a:t>waktu</a:t>
            </a:r>
            <a:r>
              <a:rPr lang="en-GB" dirty="0" smtClean="0"/>
              <a:t> </a:t>
            </a:r>
            <a:r>
              <a:rPr lang="en-GB" dirty="0" err="1" smtClean="0"/>
              <a:t>tertentu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operator &gt;= </a:t>
            </a:r>
            <a:r>
              <a:rPr lang="en-GB" dirty="0" err="1" smtClean="0"/>
              <a:t>dan</a:t>
            </a:r>
            <a:r>
              <a:rPr lang="en-GB" dirty="0" smtClean="0"/>
              <a:t> &lt;=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54" y="3247305"/>
            <a:ext cx="4503667" cy="1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2: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pesanan</a:t>
            </a:r>
            <a:r>
              <a:rPr lang="en-GB" dirty="0" smtClean="0"/>
              <a:t> </a:t>
            </a:r>
            <a:r>
              <a:rPr lang="en-GB" dirty="0" err="1"/>
              <a:t>untuk</a:t>
            </a:r>
            <a:r>
              <a:rPr lang="en-GB" dirty="0"/>
              <a:t> item yang 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pembelian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pesanan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dikirim</a:t>
            </a:r>
            <a:r>
              <a:rPr lang="en-GB" dirty="0"/>
              <a:t> 14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pengiriman</a:t>
            </a:r>
            <a:r>
              <a:rPr lang="en-GB" dirty="0"/>
              <a:t> item:</a:t>
            </a:r>
          </a:p>
          <a:p>
            <a:endParaRPr lang="en-GB" dirty="0"/>
          </a:p>
          <a:p>
            <a:pPr marL="357188" indent="0">
              <a:buNone/>
            </a:pPr>
            <a:r>
              <a:rPr lang="en-GB" dirty="0"/>
              <a:t>INSERT INTO orders (</a:t>
            </a:r>
            <a:r>
              <a:rPr lang="en-GB" dirty="0" err="1"/>
              <a:t>order_item</a:t>
            </a:r>
            <a:r>
              <a:rPr lang="en-GB" dirty="0"/>
              <a:t>, </a:t>
            </a:r>
            <a:r>
              <a:rPr lang="en-GB" dirty="0" err="1"/>
              <a:t>order_date</a:t>
            </a:r>
            <a:r>
              <a:rPr lang="en-GB" dirty="0"/>
              <a:t>, </a:t>
            </a:r>
            <a:r>
              <a:rPr lang="en-GB" dirty="0" err="1"/>
              <a:t>order_delivery</a:t>
            </a:r>
            <a:r>
              <a:rPr lang="en-GB" dirty="0"/>
              <a:t>) </a:t>
            </a:r>
          </a:p>
          <a:p>
            <a:pPr marL="357188" indent="0">
              <a:buNone/>
            </a:pPr>
            <a:r>
              <a:rPr lang="en-GB" dirty="0" smtClean="0"/>
              <a:t>VALUES </a:t>
            </a:r>
            <a:r>
              <a:rPr lang="en-GB" dirty="0"/>
              <a:t>('iPhone 8Gb', NOW(), DATE_ADD(NOW(), INTERVAL 14 DAY));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3: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Mengambil</a:t>
            </a:r>
            <a:r>
              <a:rPr lang="en-GB" dirty="0"/>
              <a:t> Data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Kriteria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Waktu</a:t>
            </a:r>
            <a:endParaRPr lang="en-GB" dirty="0"/>
          </a:p>
          <a:p>
            <a:pPr marL="357188" indent="0">
              <a:buNone/>
            </a:pPr>
            <a:endParaRPr lang="en-GB" dirty="0" smtClean="0"/>
          </a:p>
          <a:p>
            <a:pPr marL="357188" indent="0">
              <a:buNone/>
            </a:pPr>
            <a:r>
              <a:rPr lang="en-GB" dirty="0" smtClean="0"/>
              <a:t>FROM orders</a:t>
            </a:r>
          </a:p>
          <a:p>
            <a:pPr marL="357188" indent="0">
              <a:buNone/>
            </a:pPr>
            <a:r>
              <a:rPr lang="en-GB" dirty="0" smtClean="0"/>
              <a:t>WHERE </a:t>
            </a:r>
            <a:r>
              <a:rPr lang="en-GB" dirty="0" err="1"/>
              <a:t>order_delivery</a:t>
            </a:r>
            <a:r>
              <a:rPr lang="en-GB" dirty="0"/>
              <a:t> BETWEEN '2007-12-01' AND '2008-01-01';</a:t>
            </a:r>
          </a:p>
        </p:txBody>
      </p:sp>
    </p:spTree>
    <p:extLst>
      <p:ext uri="{BB962C8B-B14F-4D97-AF65-F5344CB8AC3E}">
        <p14:creationId xmlns:p14="http://schemas.microsoft.com/office/powerpoint/2010/main" val="6742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Stored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sekumpulan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SQL yang </a:t>
            </a:r>
            <a:r>
              <a:rPr lang="en-GB" dirty="0" err="1" smtClean="0"/>
              <a:t>dibuat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disimpan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database.</a:t>
            </a:r>
          </a:p>
          <a:p>
            <a:r>
              <a:rPr lang="en-GB" dirty="0" smtClean="0"/>
              <a:t>Stored procedure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menerima</a:t>
            </a:r>
            <a:r>
              <a:rPr lang="en-GB" dirty="0" smtClean="0"/>
              <a:t> parameter </a:t>
            </a:r>
            <a:r>
              <a:rPr lang="en-GB" dirty="0" err="1" smtClean="0"/>
              <a:t>masukan</a:t>
            </a:r>
            <a:r>
              <a:rPr lang="en-GB" dirty="0" smtClean="0"/>
              <a:t> </a:t>
            </a:r>
            <a:r>
              <a:rPr lang="en-GB" dirty="0" err="1" smtClean="0"/>
              <a:t>sehingga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prosedur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jaringan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klien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input data </a:t>
            </a:r>
            <a:r>
              <a:rPr lang="en-GB" dirty="0" err="1" smtClean="0"/>
              <a:t>berbeda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Stored procedure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mengurangi</a:t>
            </a:r>
            <a:r>
              <a:rPr lang="en-GB" dirty="0" smtClean="0"/>
              <a:t> traffic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menaikkan</a:t>
            </a:r>
            <a:r>
              <a:rPr lang="en-GB" dirty="0" smtClean="0"/>
              <a:t> </a:t>
            </a:r>
            <a:r>
              <a:rPr lang="en-GB" dirty="0" err="1" smtClean="0"/>
              <a:t>performa</a:t>
            </a:r>
            <a:r>
              <a:rPr lang="en-GB" dirty="0" smtClean="0"/>
              <a:t>.</a:t>
            </a:r>
          </a:p>
          <a:p>
            <a:r>
              <a:rPr lang="en-GB" dirty="0" smtClean="0"/>
              <a:t>Parameter </a:t>
            </a:r>
            <a:r>
              <a:rPr lang="en-GB" dirty="0" err="1" smtClean="0"/>
              <a:t>dari</a:t>
            </a:r>
            <a:r>
              <a:rPr lang="en-GB" dirty="0" smtClean="0"/>
              <a:t> stored Procedure:</a:t>
            </a:r>
          </a:p>
          <a:p>
            <a:pPr marL="890588" indent="-457200">
              <a:buFont typeface="+mj-lt"/>
              <a:buAutoNum type="arabicPeriod"/>
            </a:pPr>
            <a:r>
              <a:rPr lang="en-GB" dirty="0" smtClean="0"/>
              <a:t>IN	= data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dimasukkan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stored procedure</a:t>
            </a:r>
          </a:p>
          <a:p>
            <a:pPr marL="890588" indent="-457200">
              <a:buFont typeface="+mj-lt"/>
              <a:buAutoNum type="arabicPeriod"/>
            </a:pPr>
            <a:r>
              <a:rPr lang="en-GB" dirty="0" smtClean="0"/>
              <a:t>OUT	= </a:t>
            </a:r>
            <a:r>
              <a:rPr lang="en-GB" dirty="0" err="1" smtClean="0"/>
              <a:t>menghasilkan</a:t>
            </a:r>
            <a:r>
              <a:rPr lang="en-GB" dirty="0" smtClean="0"/>
              <a:t> </a:t>
            </a:r>
            <a:r>
              <a:rPr lang="en-GB" dirty="0" err="1" smtClean="0"/>
              <a:t>keluaran</a:t>
            </a:r>
            <a:r>
              <a:rPr lang="en-GB" dirty="0" smtClean="0"/>
              <a:t> store procedure</a:t>
            </a:r>
          </a:p>
          <a:p>
            <a:pPr marL="890588" indent="-457200">
              <a:buFont typeface="+mj-lt"/>
              <a:buAutoNum type="arabicPeriod"/>
            </a:pPr>
            <a:r>
              <a:rPr lang="en-GB" dirty="0" smtClean="0"/>
              <a:t>INOUT	=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berfungsi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input </a:t>
            </a:r>
            <a:r>
              <a:rPr lang="en-GB" dirty="0" err="1" smtClean="0"/>
              <a:t>dan</a:t>
            </a:r>
            <a:r>
              <a:rPr lang="en-GB" dirty="0" smtClean="0"/>
              <a:t>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73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1: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Membuat</a:t>
            </a:r>
            <a:r>
              <a:rPr lang="en-GB" dirty="0" smtClean="0"/>
              <a:t> procedure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nama</a:t>
            </a:r>
            <a:r>
              <a:rPr lang="en-GB" dirty="0" smtClean="0"/>
              <a:t> ‘</a:t>
            </a:r>
            <a:r>
              <a:rPr lang="en-GB" dirty="0" err="1" smtClean="0"/>
              <a:t>test_display</a:t>
            </a:r>
            <a:r>
              <a:rPr lang="en-GB" dirty="0" smtClean="0"/>
              <a:t>’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</a:t>
            </a:r>
            <a:r>
              <a:rPr lang="en-GB" dirty="0" err="1" smtClean="0"/>
              <a:t>menseleksi</a:t>
            </a:r>
            <a:r>
              <a:rPr lang="en-GB" dirty="0" smtClean="0"/>
              <a:t> </a:t>
            </a:r>
            <a:r>
              <a:rPr lang="en-GB" dirty="0" err="1" smtClean="0"/>
              <a:t>kolom</a:t>
            </a:r>
            <a:r>
              <a:rPr lang="en-GB" dirty="0" smtClean="0"/>
              <a:t> ‘</a:t>
            </a:r>
            <a:r>
              <a:rPr lang="en-GB" dirty="0" err="1" smtClean="0"/>
              <a:t>FirstName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LastName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tb_test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00" y="3453559"/>
            <a:ext cx="3762375" cy="16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2: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Ada </a:t>
            </a:r>
            <a:r>
              <a:rPr lang="en-GB" dirty="0" err="1" smtClean="0"/>
              <a:t>tabel</a:t>
            </a:r>
            <a:r>
              <a:rPr lang="en-GB" dirty="0" smtClean="0"/>
              <a:t> Employee </a:t>
            </a:r>
            <a:r>
              <a:rPr lang="en-GB" dirty="0" err="1" smtClean="0"/>
              <a:t>seperti</a:t>
            </a:r>
            <a:r>
              <a:rPr lang="en-GB" dirty="0" smtClean="0"/>
              <a:t> di </a:t>
            </a:r>
            <a:r>
              <a:rPr lang="en-GB" dirty="0" err="1" smtClean="0"/>
              <a:t>bawah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Stored Procedure yang </a:t>
            </a:r>
            <a:r>
              <a:rPr lang="en-GB" dirty="0" err="1" smtClean="0"/>
              <a:t>memuat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</a:t>
            </a:r>
            <a:r>
              <a:rPr lang="en-GB" dirty="0" err="1" smtClean="0"/>
              <a:t>menyeleksi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data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employee,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perintahnya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75" y="3028447"/>
            <a:ext cx="3880435" cy="986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78" y="5261229"/>
            <a:ext cx="3217833" cy="11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9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3: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stored </a:t>
            </a:r>
            <a:r>
              <a:rPr lang="en-GB" dirty="0" err="1" smtClean="0"/>
              <a:t>procedur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mendapatkan</a:t>
            </a:r>
            <a:r>
              <a:rPr lang="en-GB" dirty="0" smtClean="0"/>
              <a:t> info </a:t>
            </a:r>
            <a:r>
              <a:rPr lang="en-GB" dirty="0" err="1" smtClean="0"/>
              <a:t>dari</a:t>
            </a:r>
            <a:r>
              <a:rPr lang="en-GB" dirty="0" smtClean="0"/>
              <a:t> user.</a:t>
            </a:r>
          </a:p>
          <a:p>
            <a:r>
              <a:rPr lang="en-GB" dirty="0" smtClean="0"/>
              <a:t>Parameter </a:t>
            </a:r>
            <a:r>
              <a:rPr lang="en-GB" b="1" dirty="0" smtClean="0"/>
              <a:t>@login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parameter </a:t>
            </a:r>
            <a:r>
              <a:rPr lang="en-GB" dirty="0" err="1" smtClean="0"/>
              <a:t>nvarchar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batas</a:t>
            </a:r>
            <a:r>
              <a:rPr lang="en-GB" dirty="0" smtClean="0"/>
              <a:t> 30.</a:t>
            </a:r>
          </a:p>
          <a:p>
            <a:r>
              <a:rPr lang="en-GB" dirty="0" err="1" smtClean="0"/>
              <a:t>Kemudian</a:t>
            </a:r>
            <a:r>
              <a:rPr lang="en-GB" dirty="0" smtClean="0"/>
              <a:t> </a:t>
            </a:r>
            <a:r>
              <a:rPr lang="en-GB" dirty="0" err="1" smtClean="0"/>
              <a:t>memilih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data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b="1" dirty="0" smtClean="0"/>
              <a:t>[user]</a:t>
            </a:r>
            <a:r>
              <a:rPr lang="en-GB" dirty="0" smtClean="0"/>
              <a:t> </a:t>
            </a:r>
            <a:r>
              <a:rPr lang="en-GB" dirty="0" err="1" smtClean="0"/>
              <a:t>dimana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NULL,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dimasukkan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data yang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dimasukkan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06" y="4138863"/>
            <a:ext cx="3930564" cy="19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392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148</TotalTime>
  <Words>424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SQL Date and Time Stored Procedural   M Alviyan Anwari 4210151003 Rosyidina Afifah 4210151013 Daru Lintang W 4210151030</vt:lpstr>
      <vt:lpstr>Date &amp; Time</vt:lpstr>
      <vt:lpstr>Contoh 1:</vt:lpstr>
      <vt:lpstr>Contoh 2:</vt:lpstr>
      <vt:lpstr>Contoh 3:</vt:lpstr>
      <vt:lpstr>Stored Procedure</vt:lpstr>
      <vt:lpstr>Contoh 1:</vt:lpstr>
      <vt:lpstr>Contoh 2:</vt:lpstr>
      <vt:lpstr>Contoh 3: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Ochie</dc:creator>
  <cp:lastModifiedBy>Ochie</cp:lastModifiedBy>
  <cp:revision>14</cp:revision>
  <dcterms:created xsi:type="dcterms:W3CDTF">2018-05-17T06:43:38Z</dcterms:created>
  <dcterms:modified xsi:type="dcterms:W3CDTF">2018-05-31T07:22:15Z</dcterms:modified>
</cp:coreProperties>
</file>