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212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2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4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859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6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0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01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C633830-2244-49AE-BC4A-47F415C177C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993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C633830-2244-49AE-BC4A-47F415C177C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321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SQL JOIN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sz="1600" dirty="0"/>
              <a:t>M </a:t>
            </a:r>
            <a:r>
              <a:rPr lang="en-GB" sz="1600" dirty="0" err="1"/>
              <a:t>Alviyan</a:t>
            </a:r>
            <a:r>
              <a:rPr lang="en-GB" sz="1600" dirty="0"/>
              <a:t> </a:t>
            </a:r>
            <a:r>
              <a:rPr lang="en-GB" sz="1600" dirty="0" smtClean="0"/>
              <a:t>Anwari	4210151003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Rosyidina</a:t>
            </a:r>
            <a:r>
              <a:rPr lang="en-GB" sz="1600" dirty="0"/>
              <a:t> </a:t>
            </a:r>
            <a:r>
              <a:rPr lang="en-GB" sz="1600" dirty="0" err="1"/>
              <a:t>Afifah</a:t>
            </a:r>
            <a:r>
              <a:rPr lang="en-GB" sz="1600" dirty="0"/>
              <a:t>	</a:t>
            </a:r>
            <a:r>
              <a:rPr lang="en-GB" sz="1600" dirty="0" smtClean="0"/>
              <a:t>4210151013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Daru </a:t>
            </a:r>
            <a:r>
              <a:rPr lang="en-GB" sz="1600" dirty="0" err="1"/>
              <a:t>Lintang</a:t>
            </a:r>
            <a:r>
              <a:rPr lang="en-GB" sz="1600" dirty="0"/>
              <a:t> W	</a:t>
            </a:r>
            <a:r>
              <a:rPr lang="en-GB" sz="1600" dirty="0" smtClean="0"/>
              <a:t>4210151030</a:t>
            </a:r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283201"/>
            <a:ext cx="7034362" cy="96108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19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4.2 </a:t>
            </a:r>
            <a:r>
              <a:rPr lang="en-GB" dirty="0" err="1" smtClean="0"/>
              <a:t>Contoh</a:t>
            </a:r>
            <a:r>
              <a:rPr lang="en-GB" dirty="0" smtClean="0"/>
              <a:t> Self Join </a:t>
            </a:r>
            <a:r>
              <a:rPr lang="en-GB" dirty="0" err="1" smtClean="0"/>
              <a:t>pada</a:t>
            </a:r>
            <a:r>
              <a:rPr lang="en-GB" dirty="0" smtClean="0"/>
              <a:t> Instagram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47" y="2911286"/>
            <a:ext cx="8373644" cy="2705478"/>
          </a:xfrm>
        </p:spPr>
      </p:pic>
    </p:spTree>
    <p:extLst>
      <p:ext uri="{BB962C8B-B14F-4D97-AF65-F5344CB8AC3E}">
        <p14:creationId xmlns:p14="http://schemas.microsoft.com/office/powerpoint/2010/main" val="336531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fungsi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menggabungkan</a:t>
            </a:r>
            <a:r>
              <a:rPr lang="en-GB" dirty="0" smtClean="0"/>
              <a:t> </a:t>
            </a:r>
            <a:r>
              <a:rPr lang="en-GB" dirty="0" err="1" smtClean="0"/>
              <a:t>beberapa</a:t>
            </a:r>
            <a:r>
              <a:rPr lang="en-GB" dirty="0" smtClean="0"/>
              <a:t> </a:t>
            </a:r>
            <a:r>
              <a:rPr lang="en-GB" dirty="0" err="1" smtClean="0"/>
              <a:t>baris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dua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, </a:t>
            </a: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relasi</a:t>
            </a:r>
            <a:r>
              <a:rPr lang="en-GB" dirty="0" smtClean="0"/>
              <a:t> </a:t>
            </a:r>
            <a:r>
              <a:rPr lang="en-GB" dirty="0" err="1" smtClean="0"/>
              <a:t>antar</a:t>
            </a:r>
            <a:r>
              <a:rPr lang="en-GB" dirty="0" smtClean="0"/>
              <a:t> </a:t>
            </a:r>
            <a:r>
              <a:rPr lang="en-GB" dirty="0" err="1" smtClean="0"/>
              <a:t>kolom</a:t>
            </a:r>
            <a:r>
              <a:rPr lang="en-GB" dirty="0" smtClean="0"/>
              <a:t> yang </a:t>
            </a:r>
            <a:r>
              <a:rPr lang="en-GB" dirty="0" err="1" smtClean="0"/>
              <a:t>ada</a:t>
            </a:r>
            <a:r>
              <a:rPr lang="en-GB" dirty="0" smtClean="0"/>
              <a:t>.</a:t>
            </a:r>
          </a:p>
          <a:p>
            <a:r>
              <a:rPr lang="en-GB" dirty="0" smtClean="0"/>
              <a:t>JOIN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beberapa</a:t>
            </a:r>
            <a:r>
              <a:rPr lang="en-GB" dirty="0" smtClean="0"/>
              <a:t> </a:t>
            </a:r>
            <a:r>
              <a:rPr lang="en-GB" dirty="0" err="1" smtClean="0"/>
              <a:t>fungsi</a:t>
            </a:r>
            <a:r>
              <a:rPr lang="en-GB" dirty="0" smtClean="0"/>
              <a:t>, </a:t>
            </a:r>
            <a:r>
              <a:rPr lang="en-GB" dirty="0" err="1" smtClean="0"/>
              <a:t>yaitu</a:t>
            </a:r>
            <a:r>
              <a:rPr lang="en-GB" dirty="0" smtClean="0"/>
              <a:t>:</a:t>
            </a:r>
          </a:p>
          <a:p>
            <a:pPr marL="357188" indent="0">
              <a:buNone/>
            </a:pPr>
            <a:r>
              <a:rPr lang="en-GB" dirty="0" smtClean="0"/>
              <a:t>- Inner Join</a:t>
            </a:r>
          </a:p>
          <a:p>
            <a:pPr marL="357188" indent="0">
              <a:buNone/>
            </a:pPr>
            <a:r>
              <a:rPr lang="en-GB" dirty="0" smtClean="0"/>
              <a:t>- Left Join</a:t>
            </a:r>
          </a:p>
          <a:p>
            <a:pPr marL="357188" indent="0">
              <a:buNone/>
            </a:pPr>
            <a:r>
              <a:rPr lang="en-GB" dirty="0" smtClean="0"/>
              <a:t>- Right Join</a:t>
            </a:r>
          </a:p>
          <a:p>
            <a:pPr marL="357188" indent="0">
              <a:buNone/>
            </a:pPr>
            <a:r>
              <a:rPr lang="en-GB" dirty="0" smtClean="0"/>
              <a:t>- Self Join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393"/>
          <a:stretch/>
        </p:blipFill>
        <p:spPr>
          <a:xfrm>
            <a:off x="5062860" y="3856577"/>
            <a:ext cx="6142714" cy="14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9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1.1. Inner 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Mengembalikan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yang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yang </a:t>
            </a:r>
            <a:r>
              <a:rPr lang="en-GB" dirty="0" err="1" smtClean="0"/>
              <a:t>sama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kedua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10" y="3222879"/>
            <a:ext cx="61531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1.2 </a:t>
            </a:r>
            <a:r>
              <a:rPr lang="en-GB" dirty="0" err="1" smtClean="0"/>
              <a:t>Contoh</a:t>
            </a:r>
            <a:r>
              <a:rPr lang="en-GB" dirty="0" smtClean="0"/>
              <a:t> Inner Join </a:t>
            </a:r>
            <a:r>
              <a:rPr lang="en-GB" dirty="0" err="1" smtClean="0"/>
              <a:t>pada</a:t>
            </a:r>
            <a:r>
              <a:rPr lang="en-GB" dirty="0" smtClean="0"/>
              <a:t> Instagram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85" y="3135155"/>
            <a:ext cx="6030167" cy="2257740"/>
          </a:xfrm>
        </p:spPr>
      </p:pic>
    </p:spTree>
    <p:extLst>
      <p:ext uri="{BB962C8B-B14F-4D97-AF65-F5344CB8AC3E}">
        <p14:creationId xmlns:p14="http://schemas.microsoft.com/office/powerpoint/2010/main" val="350212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2.1 Left 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Mengembalikan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kiri</a:t>
            </a:r>
            <a:r>
              <a:rPr lang="en-GB" dirty="0" smtClean="0"/>
              <a:t> (</a:t>
            </a:r>
            <a:r>
              <a:rPr lang="en-GB" dirty="0" err="1" smtClean="0"/>
              <a:t>tabel</a:t>
            </a:r>
            <a:r>
              <a:rPr lang="en-GB" dirty="0" smtClean="0"/>
              <a:t> 1),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mencocokkannya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kanan</a:t>
            </a:r>
            <a:r>
              <a:rPr lang="en-GB" dirty="0" smtClean="0"/>
              <a:t> (</a:t>
            </a:r>
            <a:r>
              <a:rPr lang="en-GB" dirty="0" err="1" smtClean="0"/>
              <a:t>tabel</a:t>
            </a:r>
            <a:r>
              <a:rPr lang="en-GB" dirty="0" smtClean="0"/>
              <a:t> 2).</a:t>
            </a:r>
          </a:p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keluaran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menunjukkan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NULL di </a:t>
            </a:r>
            <a:r>
              <a:rPr lang="en-GB" dirty="0" err="1" smtClean="0"/>
              <a:t>sisi</a:t>
            </a:r>
            <a:r>
              <a:rPr lang="en-GB" dirty="0" smtClean="0"/>
              <a:t> </a:t>
            </a:r>
            <a:r>
              <a:rPr lang="en-GB" dirty="0" err="1" smtClean="0"/>
              <a:t>kanan</a:t>
            </a:r>
            <a:r>
              <a:rPr lang="en-GB" dirty="0" smtClean="0"/>
              <a:t>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ditemukan</a:t>
            </a:r>
            <a:r>
              <a:rPr lang="en-GB" dirty="0" smtClean="0"/>
              <a:t> </a:t>
            </a:r>
            <a:r>
              <a:rPr lang="en-GB" dirty="0" err="1" smtClean="0"/>
              <a:t>kesamaan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33" y="3704027"/>
            <a:ext cx="5219951" cy="26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6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2.2 </a:t>
            </a:r>
            <a:r>
              <a:rPr lang="en-GB" dirty="0" err="1" smtClean="0"/>
              <a:t>Contoh</a:t>
            </a:r>
            <a:r>
              <a:rPr lang="en-GB" dirty="0" smtClean="0"/>
              <a:t> Left Join </a:t>
            </a:r>
            <a:r>
              <a:rPr lang="en-GB" dirty="0" err="1" smtClean="0"/>
              <a:t>pada</a:t>
            </a:r>
            <a:r>
              <a:rPr lang="en-GB" dirty="0" smtClean="0"/>
              <a:t> Instagram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11" y="2877944"/>
            <a:ext cx="7097115" cy="2772162"/>
          </a:xfrm>
        </p:spPr>
      </p:pic>
    </p:spTree>
    <p:extLst>
      <p:ext uri="{BB962C8B-B14F-4D97-AF65-F5344CB8AC3E}">
        <p14:creationId xmlns:p14="http://schemas.microsoft.com/office/powerpoint/2010/main" val="91436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3.1 Right 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Mengembalikan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kanan</a:t>
            </a:r>
            <a:r>
              <a:rPr lang="en-GB" dirty="0" smtClean="0"/>
              <a:t> (</a:t>
            </a:r>
            <a:r>
              <a:rPr lang="en-GB" dirty="0" err="1" smtClean="0"/>
              <a:t>tabel</a:t>
            </a:r>
            <a:r>
              <a:rPr lang="en-GB" dirty="0" smtClean="0"/>
              <a:t> 2),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mencocokkannya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kiri</a:t>
            </a:r>
            <a:r>
              <a:rPr lang="en-GB" dirty="0" smtClean="0"/>
              <a:t> (</a:t>
            </a:r>
            <a:r>
              <a:rPr lang="en-GB" dirty="0" err="1" smtClean="0"/>
              <a:t>tabel</a:t>
            </a:r>
            <a:r>
              <a:rPr lang="en-GB" dirty="0" smtClean="0"/>
              <a:t> 1).</a:t>
            </a:r>
          </a:p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keluaran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menunjukkan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NULL di </a:t>
            </a:r>
            <a:r>
              <a:rPr lang="en-GB" dirty="0" err="1" smtClean="0"/>
              <a:t>sisi</a:t>
            </a:r>
            <a:r>
              <a:rPr lang="en-GB" dirty="0" smtClean="0"/>
              <a:t> </a:t>
            </a:r>
            <a:r>
              <a:rPr lang="en-GB" dirty="0" err="1" smtClean="0"/>
              <a:t>kiri</a:t>
            </a:r>
            <a:r>
              <a:rPr lang="en-GB" dirty="0" smtClean="0"/>
              <a:t>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ditemukan</a:t>
            </a:r>
            <a:r>
              <a:rPr lang="en-GB" dirty="0" smtClean="0"/>
              <a:t> </a:t>
            </a:r>
            <a:r>
              <a:rPr lang="en-GB" dirty="0" err="1" smtClean="0"/>
              <a:t>kesamaan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66" y="3964213"/>
            <a:ext cx="4738437" cy="24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</a:t>
            </a:r>
            <a:r>
              <a:rPr lang="en-GB" dirty="0" smtClean="0"/>
              <a:t>.2 </a:t>
            </a:r>
            <a:r>
              <a:rPr lang="en-GB" dirty="0" err="1" smtClean="0"/>
              <a:t>Contoh</a:t>
            </a:r>
            <a:r>
              <a:rPr lang="en-GB" dirty="0" smtClean="0"/>
              <a:t> Right Join </a:t>
            </a:r>
            <a:r>
              <a:rPr lang="en-GB" dirty="0" err="1" smtClean="0"/>
              <a:t>pada</a:t>
            </a:r>
            <a:r>
              <a:rPr lang="en-GB" dirty="0" smtClean="0"/>
              <a:t> Instagram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109089"/>
            <a:ext cx="8770938" cy="2309872"/>
          </a:xfrm>
        </p:spPr>
      </p:pic>
    </p:spTree>
    <p:extLst>
      <p:ext uri="{BB962C8B-B14F-4D97-AF65-F5344CB8AC3E}">
        <p14:creationId xmlns:p14="http://schemas.microsoft.com/office/powerpoint/2010/main" val="326459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.1 Self 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fungsi</a:t>
            </a:r>
            <a:r>
              <a:rPr lang="en-GB" dirty="0" smtClean="0"/>
              <a:t> </a:t>
            </a:r>
            <a:r>
              <a:rPr lang="en-GB" dirty="0" err="1" smtClean="0"/>
              <a:t>sebagaimana</a:t>
            </a:r>
            <a:r>
              <a:rPr lang="en-GB" dirty="0" smtClean="0"/>
              <a:t> join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umumnya</a:t>
            </a:r>
            <a:r>
              <a:rPr lang="en-GB" dirty="0" smtClean="0"/>
              <a:t> (regular join). Akan </a:t>
            </a:r>
            <a:r>
              <a:rPr lang="en-GB" dirty="0" err="1" smtClean="0"/>
              <a:t>tetapi</a:t>
            </a:r>
            <a:r>
              <a:rPr lang="en-GB" dirty="0" smtClean="0"/>
              <a:t>, </a:t>
            </a:r>
            <a:r>
              <a:rPr lang="en-GB" dirty="0" err="1" smtClean="0"/>
              <a:t>tipe</a:t>
            </a:r>
            <a:r>
              <a:rPr lang="en-GB" dirty="0" smtClean="0"/>
              <a:t> Self Join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bergabung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dirinya</a:t>
            </a:r>
            <a:r>
              <a:rPr lang="en-GB" dirty="0" smtClean="0"/>
              <a:t> </a:t>
            </a:r>
            <a:r>
              <a:rPr lang="en-GB" dirty="0" err="1" smtClean="0"/>
              <a:t>sendiri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60" y="3630739"/>
            <a:ext cx="6191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083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94</TotalTime>
  <Words>175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Feathered</vt:lpstr>
      <vt:lpstr>SQL JOIN   M Alviyan Anwari 4210151003 Rosyidina Afifah 4210151013 Daru Lintang W 4210151030</vt:lpstr>
      <vt:lpstr>SQL Join</vt:lpstr>
      <vt:lpstr>1.1. Inner Join</vt:lpstr>
      <vt:lpstr>1.2 Contoh Inner Join pada Instagram</vt:lpstr>
      <vt:lpstr>2.1 Left Join</vt:lpstr>
      <vt:lpstr>2.2 Contoh Left Join pada Instagram</vt:lpstr>
      <vt:lpstr>3.1 Right Join</vt:lpstr>
      <vt:lpstr>3.2 Contoh Right Join pada Instagram</vt:lpstr>
      <vt:lpstr>4.1 Self Join</vt:lpstr>
      <vt:lpstr>4.2 Contoh Self Join pada Instagram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</dc:title>
  <dc:creator>Ochie</dc:creator>
  <cp:lastModifiedBy>Ochie</cp:lastModifiedBy>
  <cp:revision>6</cp:revision>
  <dcterms:created xsi:type="dcterms:W3CDTF">2018-05-17T06:43:38Z</dcterms:created>
  <dcterms:modified xsi:type="dcterms:W3CDTF">2018-05-17T08:18:26Z</dcterms:modified>
</cp:coreProperties>
</file>