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65" r:id="rId3"/>
    <p:sldId id="351" r:id="rId4"/>
    <p:sldId id="334" r:id="rId5"/>
    <p:sldId id="335" r:id="rId6"/>
    <p:sldId id="337" r:id="rId7"/>
    <p:sldId id="336" r:id="rId8"/>
    <p:sldId id="273" r:id="rId9"/>
    <p:sldId id="267" r:id="rId10"/>
    <p:sldId id="339" r:id="rId11"/>
    <p:sldId id="282" r:id="rId12"/>
    <p:sldId id="281" r:id="rId13"/>
    <p:sldId id="283" r:id="rId14"/>
    <p:sldId id="340" r:id="rId15"/>
    <p:sldId id="326" r:id="rId16"/>
    <p:sldId id="341" r:id="rId17"/>
    <p:sldId id="342" r:id="rId18"/>
    <p:sldId id="343" r:id="rId19"/>
    <p:sldId id="325" r:id="rId20"/>
    <p:sldId id="333" r:id="rId21"/>
    <p:sldId id="285" r:id="rId22"/>
    <p:sldId id="286" r:id="rId23"/>
    <p:sldId id="425" r:id="rId24"/>
    <p:sldId id="417" r:id="rId25"/>
    <p:sldId id="422" r:id="rId26"/>
    <p:sldId id="421" r:id="rId27"/>
    <p:sldId id="423" r:id="rId28"/>
    <p:sldId id="424" r:id="rId29"/>
    <p:sldId id="426" r:id="rId30"/>
    <p:sldId id="428" r:id="rId31"/>
    <p:sldId id="42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17BEA-97DF-5246-ACF7-0F0966741194}" v="157" dt="2023-05-02T19:12:22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41"/>
    <p:restoredTop sz="96344"/>
  </p:normalViewPr>
  <p:slideViewPr>
    <p:cSldViewPr snapToGrid="0">
      <p:cViewPr varScale="1">
        <p:scale>
          <a:sx n="128" d="100"/>
          <a:sy n="128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063BB4BF-92AC-6243-B0AA-02A5558D5C2F}"/>
    <pc:docChg chg="modSld">
      <pc:chgData name="Clements, William" userId="cbdb0636-a496-422a-8d40-98c53d494d26" providerId="ADAL" clId="{063BB4BF-92AC-6243-B0AA-02A5558D5C2F}" dt="2023-02-06T15:48:58.309" v="87" actId="1076"/>
      <pc:docMkLst>
        <pc:docMk/>
      </pc:docMkLst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2903855781" sldId="258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687317493" sldId="259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2221478598" sldId="260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1620854569" sldId="261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2807869366" sldId="262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3012248465" sldId="263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2982575790" sldId="264"/>
        </pc:sldMkLst>
      </pc:sldChg>
      <pc:sldChg chg="addSp modSp mod">
        <pc:chgData name="Clements, William" userId="cbdb0636-a496-422a-8d40-98c53d494d26" providerId="ADAL" clId="{063BB4BF-92AC-6243-B0AA-02A5558D5C2F}" dt="2023-02-06T15:33:32.356" v="26" actId="1035"/>
        <pc:sldMkLst>
          <pc:docMk/>
          <pc:sldMk cId="4015893075" sldId="267"/>
        </pc:sldMkLst>
        <pc:spChg chg="add mod">
          <ac:chgData name="Clements, William" userId="cbdb0636-a496-422a-8d40-98c53d494d26" providerId="ADAL" clId="{063BB4BF-92AC-6243-B0AA-02A5558D5C2F}" dt="2023-02-06T15:33:32.356" v="26" actId="1035"/>
          <ac:spMkLst>
            <pc:docMk/>
            <pc:sldMk cId="4015893075" sldId="267"/>
            <ac:spMk id="7" creationId="{B0C640E5-89C9-99C4-4082-B0D0E03BBE8A}"/>
          </ac:spMkLst>
        </pc:spChg>
      </pc:sldChg>
      <pc:sldChg chg="addSp modSp mod">
        <pc:chgData name="Clements, William" userId="cbdb0636-a496-422a-8d40-98c53d494d26" providerId="ADAL" clId="{063BB4BF-92AC-6243-B0AA-02A5558D5C2F}" dt="2023-02-06T15:33:28.574" v="23" actId="1076"/>
        <pc:sldMkLst>
          <pc:docMk/>
          <pc:sldMk cId="1559566941" sldId="273"/>
        </pc:sldMkLst>
        <pc:spChg chg="add mod">
          <ac:chgData name="Clements, William" userId="cbdb0636-a496-422a-8d40-98c53d494d26" providerId="ADAL" clId="{063BB4BF-92AC-6243-B0AA-02A5558D5C2F}" dt="2023-02-06T15:33:28.574" v="23" actId="1076"/>
          <ac:spMkLst>
            <pc:docMk/>
            <pc:sldMk cId="1559566941" sldId="273"/>
            <ac:spMk id="8" creationId="{9C4FAD3C-CCDC-6498-F10D-7800FBFE028C}"/>
          </ac:spMkLst>
        </pc:spChg>
      </pc:sldChg>
      <pc:sldChg chg="addSp modSp">
        <pc:chgData name="Clements, William" userId="cbdb0636-a496-422a-8d40-98c53d494d26" providerId="ADAL" clId="{063BB4BF-92AC-6243-B0AA-02A5558D5C2F}" dt="2023-02-06T15:33:47.424" v="31"/>
        <pc:sldMkLst>
          <pc:docMk/>
          <pc:sldMk cId="3153769989" sldId="281"/>
        </pc:sldMkLst>
        <pc:spChg chg="add mod">
          <ac:chgData name="Clements, William" userId="cbdb0636-a496-422a-8d40-98c53d494d26" providerId="ADAL" clId="{063BB4BF-92AC-6243-B0AA-02A5558D5C2F}" dt="2023-02-06T15:33:47.424" v="31"/>
          <ac:spMkLst>
            <pc:docMk/>
            <pc:sldMk cId="3153769989" sldId="281"/>
            <ac:spMk id="7" creationId="{E48F3D4F-A547-0D11-8D25-3563437D28C0}"/>
          </ac:spMkLst>
        </pc:spChg>
      </pc:sldChg>
      <pc:sldChg chg="addSp delSp modSp">
        <pc:chgData name="Clements, William" userId="cbdb0636-a496-422a-8d40-98c53d494d26" providerId="ADAL" clId="{063BB4BF-92AC-6243-B0AA-02A5558D5C2F}" dt="2023-02-06T15:33:44.791" v="30"/>
        <pc:sldMkLst>
          <pc:docMk/>
          <pc:sldMk cId="1346377724" sldId="282"/>
        </pc:sldMkLst>
        <pc:spChg chg="add del mod">
          <ac:chgData name="Clements, William" userId="cbdb0636-a496-422a-8d40-98c53d494d26" providerId="ADAL" clId="{063BB4BF-92AC-6243-B0AA-02A5558D5C2F}" dt="2023-02-06T15:33:38.147" v="29"/>
          <ac:spMkLst>
            <pc:docMk/>
            <pc:sldMk cId="1346377724" sldId="282"/>
            <ac:spMk id="7" creationId="{0F40E954-3E1E-CB13-B60E-1F8FFD458152}"/>
          </ac:spMkLst>
        </pc:spChg>
        <pc:spChg chg="add mod">
          <ac:chgData name="Clements, William" userId="cbdb0636-a496-422a-8d40-98c53d494d26" providerId="ADAL" clId="{063BB4BF-92AC-6243-B0AA-02A5558D5C2F}" dt="2023-02-06T15:33:44.791" v="30"/>
          <ac:spMkLst>
            <pc:docMk/>
            <pc:sldMk cId="1346377724" sldId="282"/>
            <ac:spMk id="8" creationId="{F3B19225-4278-130A-EFC2-04080EBB43DC}"/>
          </ac:spMkLst>
        </pc:spChg>
      </pc:sldChg>
      <pc:sldChg chg="addSp modSp">
        <pc:chgData name="Clements, William" userId="cbdb0636-a496-422a-8d40-98c53d494d26" providerId="ADAL" clId="{063BB4BF-92AC-6243-B0AA-02A5558D5C2F}" dt="2023-02-06T15:33:48.482" v="32"/>
        <pc:sldMkLst>
          <pc:docMk/>
          <pc:sldMk cId="1592558892" sldId="283"/>
        </pc:sldMkLst>
        <pc:spChg chg="add mod">
          <ac:chgData name="Clements, William" userId="cbdb0636-a496-422a-8d40-98c53d494d26" providerId="ADAL" clId="{063BB4BF-92AC-6243-B0AA-02A5558D5C2F}" dt="2023-02-06T15:33:48.482" v="32"/>
          <ac:spMkLst>
            <pc:docMk/>
            <pc:sldMk cId="1592558892" sldId="283"/>
            <ac:spMk id="7" creationId="{274E4D7C-CA6C-43D8-9BC8-62BF6517E92A}"/>
          </ac:spMkLst>
        </pc:spChg>
      </pc:sldChg>
      <pc:sldChg chg="addSp modSp mod">
        <pc:chgData name="Clements, William" userId="cbdb0636-a496-422a-8d40-98c53d494d26" providerId="ADAL" clId="{063BB4BF-92AC-6243-B0AA-02A5558D5C2F}" dt="2023-02-06T15:34:40.720" v="41" actId="1076"/>
        <pc:sldMkLst>
          <pc:docMk/>
          <pc:sldMk cId="4111409087" sldId="285"/>
        </pc:sldMkLst>
        <pc:spChg chg="add mod">
          <ac:chgData name="Clements, William" userId="cbdb0636-a496-422a-8d40-98c53d494d26" providerId="ADAL" clId="{063BB4BF-92AC-6243-B0AA-02A5558D5C2F}" dt="2023-02-06T15:34:40.720" v="41" actId="1076"/>
          <ac:spMkLst>
            <pc:docMk/>
            <pc:sldMk cId="4111409087" sldId="285"/>
            <ac:spMk id="8" creationId="{BE26325C-1BC7-3AC7-4982-002EE82849DB}"/>
          </ac:spMkLst>
        </pc:spChg>
      </pc:sldChg>
      <pc:sldChg chg="addSp modSp">
        <pc:chgData name="Clements, William" userId="cbdb0636-a496-422a-8d40-98c53d494d26" providerId="ADAL" clId="{063BB4BF-92AC-6243-B0AA-02A5558D5C2F}" dt="2023-02-06T15:34:43.464" v="42"/>
        <pc:sldMkLst>
          <pc:docMk/>
          <pc:sldMk cId="2826427410" sldId="286"/>
        </pc:sldMkLst>
        <pc:spChg chg="add mod">
          <ac:chgData name="Clements, William" userId="cbdb0636-a496-422a-8d40-98c53d494d26" providerId="ADAL" clId="{063BB4BF-92AC-6243-B0AA-02A5558D5C2F}" dt="2023-02-06T15:34:43.464" v="42"/>
          <ac:spMkLst>
            <pc:docMk/>
            <pc:sldMk cId="2826427410" sldId="286"/>
            <ac:spMk id="7" creationId="{D8FA4F3F-2522-0780-70E4-2DD8D06CE8AD}"/>
          </ac:spMkLst>
        </pc:spChg>
      </pc:sldChg>
      <pc:sldChg chg="addSp modSp mod">
        <pc:chgData name="Clements, William" userId="cbdb0636-a496-422a-8d40-98c53d494d26" providerId="ADAL" clId="{063BB4BF-92AC-6243-B0AA-02A5558D5C2F}" dt="2023-02-06T15:47:53.777" v="71" actId="1076"/>
        <pc:sldMkLst>
          <pc:docMk/>
          <pc:sldMk cId="2043682686" sldId="287"/>
        </pc:sldMkLst>
        <pc:spChg chg="add mod">
          <ac:chgData name="Clements, William" userId="cbdb0636-a496-422a-8d40-98c53d494d26" providerId="ADAL" clId="{063BB4BF-92AC-6243-B0AA-02A5558D5C2F}" dt="2023-02-06T15:34:45.570" v="43"/>
          <ac:spMkLst>
            <pc:docMk/>
            <pc:sldMk cId="2043682686" sldId="287"/>
            <ac:spMk id="7" creationId="{4663CAC1-7DAE-49C3-4770-12C247D15693}"/>
          </ac:spMkLst>
        </pc:spChg>
        <pc:picChg chg="mod">
          <ac:chgData name="Clements, William" userId="cbdb0636-a496-422a-8d40-98c53d494d26" providerId="ADAL" clId="{063BB4BF-92AC-6243-B0AA-02A5558D5C2F}" dt="2023-02-06T15:47:53.777" v="71" actId="1076"/>
          <ac:picMkLst>
            <pc:docMk/>
            <pc:sldMk cId="2043682686" sldId="287"/>
            <ac:picMk id="8" creationId="{E078A23D-9B83-A3F9-22E0-AC5998FA34C1}"/>
          </ac:picMkLst>
        </pc:picChg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1282717937" sldId="289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4198726793" sldId="290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2280807291" sldId="291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40549485" sldId="292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2092919274" sldId="293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4212558294" sldId="294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2935636287" sldId="295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3642955868" sldId="296"/>
        </pc:sldMkLst>
      </pc:sldChg>
      <pc:sldChg chg="mod modShow">
        <pc:chgData name="Clements, William" userId="cbdb0636-a496-422a-8d40-98c53d494d26" providerId="ADAL" clId="{063BB4BF-92AC-6243-B0AA-02A5558D5C2F}" dt="2023-02-06T15:35:50.147" v="70" actId="729"/>
        <pc:sldMkLst>
          <pc:docMk/>
          <pc:sldMk cId="4285731423" sldId="297"/>
        </pc:sldMkLst>
      </pc:sldChg>
      <pc:sldChg chg="addSp modSp">
        <pc:chgData name="Clements, William" userId="cbdb0636-a496-422a-8d40-98c53d494d26" providerId="ADAL" clId="{063BB4BF-92AC-6243-B0AA-02A5558D5C2F}" dt="2023-02-06T15:34:47.685" v="44"/>
        <pc:sldMkLst>
          <pc:docMk/>
          <pc:sldMk cId="3738418250" sldId="298"/>
        </pc:sldMkLst>
        <pc:spChg chg="add mod">
          <ac:chgData name="Clements, William" userId="cbdb0636-a496-422a-8d40-98c53d494d26" providerId="ADAL" clId="{063BB4BF-92AC-6243-B0AA-02A5558D5C2F}" dt="2023-02-06T15:34:47.685" v="44"/>
          <ac:spMkLst>
            <pc:docMk/>
            <pc:sldMk cId="3738418250" sldId="298"/>
            <ac:spMk id="2" creationId="{ED0C3106-2043-3095-3FAE-68081F5FF05D}"/>
          </ac:spMkLst>
        </pc:spChg>
      </pc:sldChg>
      <pc:sldChg chg="addSp modSp">
        <pc:chgData name="Clements, William" userId="cbdb0636-a496-422a-8d40-98c53d494d26" providerId="ADAL" clId="{063BB4BF-92AC-6243-B0AA-02A5558D5C2F}" dt="2023-02-06T15:34:49.736" v="45"/>
        <pc:sldMkLst>
          <pc:docMk/>
          <pc:sldMk cId="3580663028" sldId="299"/>
        </pc:sldMkLst>
        <pc:spChg chg="add mod">
          <ac:chgData name="Clements, William" userId="cbdb0636-a496-422a-8d40-98c53d494d26" providerId="ADAL" clId="{063BB4BF-92AC-6243-B0AA-02A5558D5C2F}" dt="2023-02-06T15:34:49.736" v="45"/>
          <ac:spMkLst>
            <pc:docMk/>
            <pc:sldMk cId="3580663028" sldId="299"/>
            <ac:spMk id="3" creationId="{80AD4C80-E69B-AEB7-E678-A597C5816748}"/>
          </ac:spMkLst>
        </pc:spChg>
      </pc:sldChg>
      <pc:sldChg chg="addSp modSp">
        <pc:chgData name="Clements, William" userId="cbdb0636-a496-422a-8d40-98c53d494d26" providerId="ADAL" clId="{063BB4BF-92AC-6243-B0AA-02A5558D5C2F}" dt="2023-02-06T15:34:51.197" v="46"/>
        <pc:sldMkLst>
          <pc:docMk/>
          <pc:sldMk cId="1230922334" sldId="300"/>
        </pc:sldMkLst>
        <pc:spChg chg="add mod">
          <ac:chgData name="Clements, William" userId="cbdb0636-a496-422a-8d40-98c53d494d26" providerId="ADAL" clId="{063BB4BF-92AC-6243-B0AA-02A5558D5C2F}" dt="2023-02-06T15:34:51.197" v="46"/>
          <ac:spMkLst>
            <pc:docMk/>
            <pc:sldMk cId="1230922334" sldId="300"/>
            <ac:spMk id="9" creationId="{DC8188CB-0F0A-D709-30B2-2ECA8DEF27E7}"/>
          </ac:spMkLst>
        </pc:spChg>
      </pc:sldChg>
      <pc:sldChg chg="addSp modSp">
        <pc:chgData name="Clements, William" userId="cbdb0636-a496-422a-8d40-98c53d494d26" providerId="ADAL" clId="{063BB4BF-92AC-6243-B0AA-02A5558D5C2F}" dt="2023-02-06T15:34:52.388" v="47"/>
        <pc:sldMkLst>
          <pc:docMk/>
          <pc:sldMk cId="428390790" sldId="301"/>
        </pc:sldMkLst>
        <pc:spChg chg="add mod">
          <ac:chgData name="Clements, William" userId="cbdb0636-a496-422a-8d40-98c53d494d26" providerId="ADAL" clId="{063BB4BF-92AC-6243-B0AA-02A5558D5C2F}" dt="2023-02-06T15:34:52.388" v="47"/>
          <ac:spMkLst>
            <pc:docMk/>
            <pc:sldMk cId="428390790" sldId="301"/>
            <ac:spMk id="4" creationId="{7DFB91D9-2AD3-8E83-2DAD-AB5F51361D7F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01.304" v="53"/>
        <pc:sldMkLst>
          <pc:docMk/>
          <pc:sldMk cId="460971721" sldId="302"/>
        </pc:sldMkLst>
        <pc:spChg chg="add mod">
          <ac:chgData name="Clements, William" userId="cbdb0636-a496-422a-8d40-98c53d494d26" providerId="ADAL" clId="{063BB4BF-92AC-6243-B0AA-02A5558D5C2F}" dt="2023-02-06T15:35:01.304" v="53"/>
          <ac:spMkLst>
            <pc:docMk/>
            <pc:sldMk cId="460971721" sldId="302"/>
            <ac:spMk id="12" creationId="{9B689F64-F222-2717-7318-698785639725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19.035" v="60"/>
        <pc:sldMkLst>
          <pc:docMk/>
          <pc:sldMk cId="2808154753" sldId="304"/>
        </pc:sldMkLst>
        <pc:spChg chg="add mod">
          <ac:chgData name="Clements, William" userId="cbdb0636-a496-422a-8d40-98c53d494d26" providerId="ADAL" clId="{063BB4BF-92AC-6243-B0AA-02A5558D5C2F}" dt="2023-02-06T15:35:19.035" v="60"/>
          <ac:spMkLst>
            <pc:docMk/>
            <pc:sldMk cId="2808154753" sldId="304"/>
            <ac:spMk id="7" creationId="{BE3B96BC-68D1-B261-54E3-AB7071DB34CE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24.648" v="64"/>
        <pc:sldMkLst>
          <pc:docMk/>
          <pc:sldMk cId="2599916041" sldId="307"/>
        </pc:sldMkLst>
        <pc:spChg chg="add mod">
          <ac:chgData name="Clements, William" userId="cbdb0636-a496-422a-8d40-98c53d494d26" providerId="ADAL" clId="{063BB4BF-92AC-6243-B0AA-02A5558D5C2F}" dt="2023-02-06T15:35:24.648" v="64"/>
          <ac:spMkLst>
            <pc:docMk/>
            <pc:sldMk cId="2599916041" sldId="307"/>
            <ac:spMk id="5" creationId="{FB3925AF-7B45-34AB-271C-D679EB09501E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25.947" v="65"/>
        <pc:sldMkLst>
          <pc:docMk/>
          <pc:sldMk cId="2865624635" sldId="308"/>
        </pc:sldMkLst>
        <pc:spChg chg="add mod">
          <ac:chgData name="Clements, William" userId="cbdb0636-a496-422a-8d40-98c53d494d26" providerId="ADAL" clId="{063BB4BF-92AC-6243-B0AA-02A5558D5C2F}" dt="2023-02-06T15:35:25.947" v="65"/>
          <ac:spMkLst>
            <pc:docMk/>
            <pc:sldMk cId="2865624635" sldId="308"/>
            <ac:spMk id="7" creationId="{C3B24C58-37DA-5233-C0EF-1CA9A95329B3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27.940" v="66"/>
        <pc:sldMkLst>
          <pc:docMk/>
          <pc:sldMk cId="103430996" sldId="309"/>
        </pc:sldMkLst>
        <pc:spChg chg="add mod">
          <ac:chgData name="Clements, William" userId="cbdb0636-a496-422a-8d40-98c53d494d26" providerId="ADAL" clId="{063BB4BF-92AC-6243-B0AA-02A5558D5C2F}" dt="2023-02-06T15:35:27.940" v="66"/>
          <ac:spMkLst>
            <pc:docMk/>
            <pc:sldMk cId="103430996" sldId="309"/>
            <ac:spMk id="7" creationId="{64F7BE85-C790-25A9-E30C-148F6243C3E9}"/>
          </ac:spMkLst>
        </pc:spChg>
      </pc:sldChg>
      <pc:sldChg chg="addSp modSp mod">
        <pc:chgData name="Clements, William" userId="cbdb0636-a496-422a-8d40-98c53d494d26" providerId="ADAL" clId="{063BB4BF-92AC-6243-B0AA-02A5558D5C2F}" dt="2023-02-06T15:48:58.309" v="87" actId="1076"/>
        <pc:sldMkLst>
          <pc:docMk/>
          <pc:sldMk cId="859297281" sldId="310"/>
        </pc:sldMkLst>
        <pc:spChg chg="add mod">
          <ac:chgData name="Clements, William" userId="cbdb0636-a496-422a-8d40-98c53d494d26" providerId="ADAL" clId="{063BB4BF-92AC-6243-B0AA-02A5558D5C2F}" dt="2023-02-06T15:34:56.016" v="50"/>
          <ac:spMkLst>
            <pc:docMk/>
            <pc:sldMk cId="859297281" sldId="310"/>
            <ac:spMk id="8" creationId="{C81DEEED-0DE2-7325-F3E3-C3A6C2F17594}"/>
          </ac:spMkLst>
        </pc:spChg>
        <pc:spChg chg="add mod">
          <ac:chgData name="Clements, William" userId="cbdb0636-a496-422a-8d40-98c53d494d26" providerId="ADAL" clId="{063BB4BF-92AC-6243-B0AA-02A5558D5C2F}" dt="2023-02-06T15:48:58.309" v="87" actId="1076"/>
          <ac:spMkLst>
            <pc:docMk/>
            <pc:sldMk cId="859297281" sldId="310"/>
            <ac:spMk id="9" creationId="{685BA528-2AAB-E133-70DB-834D049C1FBF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20.021" v="61"/>
        <pc:sldMkLst>
          <pc:docMk/>
          <pc:sldMk cId="2471170172" sldId="311"/>
        </pc:sldMkLst>
        <pc:spChg chg="add mod">
          <ac:chgData name="Clements, William" userId="cbdb0636-a496-422a-8d40-98c53d494d26" providerId="ADAL" clId="{063BB4BF-92AC-6243-B0AA-02A5558D5C2F}" dt="2023-02-06T15:35:20.021" v="61"/>
          <ac:spMkLst>
            <pc:docMk/>
            <pc:sldMk cId="2471170172" sldId="311"/>
            <ac:spMk id="3" creationId="{4BCFC195-34C0-9AF4-533E-D87E483045B4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22.220" v="62"/>
        <pc:sldMkLst>
          <pc:docMk/>
          <pc:sldMk cId="111102754" sldId="312"/>
        </pc:sldMkLst>
        <pc:spChg chg="add mod">
          <ac:chgData name="Clements, William" userId="cbdb0636-a496-422a-8d40-98c53d494d26" providerId="ADAL" clId="{063BB4BF-92AC-6243-B0AA-02A5558D5C2F}" dt="2023-02-06T15:35:22.220" v="62"/>
          <ac:spMkLst>
            <pc:docMk/>
            <pc:sldMk cId="111102754" sldId="312"/>
            <ac:spMk id="6" creationId="{5C0A924F-25F6-203F-E988-5C2E67FF9057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05.929" v="55"/>
        <pc:sldMkLst>
          <pc:docMk/>
          <pc:sldMk cId="3621223177" sldId="313"/>
        </pc:sldMkLst>
        <pc:spChg chg="add mod">
          <ac:chgData name="Clements, William" userId="cbdb0636-a496-422a-8d40-98c53d494d26" providerId="ADAL" clId="{063BB4BF-92AC-6243-B0AA-02A5558D5C2F}" dt="2023-02-06T15:35:05.929" v="55"/>
          <ac:spMkLst>
            <pc:docMk/>
            <pc:sldMk cId="3621223177" sldId="313"/>
            <ac:spMk id="29" creationId="{1ED4DE46-3E12-65FB-3DAE-26338C439C69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04.304" v="54"/>
        <pc:sldMkLst>
          <pc:docMk/>
          <pc:sldMk cId="15362561" sldId="315"/>
        </pc:sldMkLst>
        <pc:spChg chg="add mod">
          <ac:chgData name="Clements, William" userId="cbdb0636-a496-422a-8d40-98c53d494d26" providerId="ADAL" clId="{063BB4BF-92AC-6243-B0AA-02A5558D5C2F}" dt="2023-02-06T15:35:04.304" v="54"/>
          <ac:spMkLst>
            <pc:docMk/>
            <pc:sldMk cId="15362561" sldId="315"/>
            <ac:spMk id="29" creationId="{FFDDA713-6827-3244-D6F5-72CA18DE8A0A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12.888" v="57"/>
        <pc:sldMkLst>
          <pc:docMk/>
          <pc:sldMk cId="1386571783" sldId="317"/>
        </pc:sldMkLst>
        <pc:spChg chg="add mod">
          <ac:chgData name="Clements, William" userId="cbdb0636-a496-422a-8d40-98c53d494d26" providerId="ADAL" clId="{063BB4BF-92AC-6243-B0AA-02A5558D5C2F}" dt="2023-02-06T15:35:12.888" v="57"/>
          <ac:spMkLst>
            <pc:docMk/>
            <pc:sldMk cId="1386571783" sldId="317"/>
            <ac:spMk id="13" creationId="{A82C360B-12E9-8F07-8CCA-929A208695CF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09.672" v="56"/>
        <pc:sldMkLst>
          <pc:docMk/>
          <pc:sldMk cId="3540630701" sldId="318"/>
        </pc:sldMkLst>
        <pc:spChg chg="add mod">
          <ac:chgData name="Clements, William" userId="cbdb0636-a496-422a-8d40-98c53d494d26" providerId="ADAL" clId="{063BB4BF-92AC-6243-B0AA-02A5558D5C2F}" dt="2023-02-06T15:35:09.672" v="56"/>
          <ac:spMkLst>
            <pc:docMk/>
            <pc:sldMk cId="3540630701" sldId="318"/>
            <ac:spMk id="39" creationId="{41E87F7F-A1C7-72BC-C989-7BFB08433F12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15.199" v="58"/>
        <pc:sldMkLst>
          <pc:docMk/>
          <pc:sldMk cId="3603255787" sldId="319"/>
        </pc:sldMkLst>
        <pc:spChg chg="add mod">
          <ac:chgData name="Clements, William" userId="cbdb0636-a496-422a-8d40-98c53d494d26" providerId="ADAL" clId="{063BB4BF-92AC-6243-B0AA-02A5558D5C2F}" dt="2023-02-06T15:35:15.199" v="58"/>
          <ac:spMkLst>
            <pc:docMk/>
            <pc:sldMk cId="3603255787" sldId="319"/>
            <ac:spMk id="13" creationId="{6EEBDCD9-C7FF-7DE0-E4FB-1015BDB52E7A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23.313" v="63"/>
        <pc:sldMkLst>
          <pc:docMk/>
          <pc:sldMk cId="2647043151" sldId="322"/>
        </pc:sldMkLst>
        <pc:spChg chg="add mod">
          <ac:chgData name="Clements, William" userId="cbdb0636-a496-422a-8d40-98c53d494d26" providerId="ADAL" clId="{063BB4BF-92AC-6243-B0AA-02A5558D5C2F}" dt="2023-02-06T15:35:23.313" v="63"/>
          <ac:spMkLst>
            <pc:docMk/>
            <pc:sldMk cId="2647043151" sldId="322"/>
            <ac:spMk id="2" creationId="{425A04AA-2616-E3F3-A0B3-B749283B3812}"/>
          </ac:spMkLst>
        </pc:spChg>
      </pc:sldChg>
      <pc:sldChg chg="addSp modSp">
        <pc:chgData name="Clements, William" userId="cbdb0636-a496-422a-8d40-98c53d494d26" providerId="ADAL" clId="{063BB4BF-92AC-6243-B0AA-02A5558D5C2F}" dt="2023-02-06T15:34:03.644" v="38"/>
        <pc:sldMkLst>
          <pc:docMk/>
          <pc:sldMk cId="1522389955" sldId="325"/>
        </pc:sldMkLst>
        <pc:spChg chg="add mod">
          <ac:chgData name="Clements, William" userId="cbdb0636-a496-422a-8d40-98c53d494d26" providerId="ADAL" clId="{063BB4BF-92AC-6243-B0AA-02A5558D5C2F}" dt="2023-02-06T15:34:03.644" v="38"/>
          <ac:spMkLst>
            <pc:docMk/>
            <pc:sldMk cId="1522389955" sldId="325"/>
            <ac:spMk id="2" creationId="{D88C2B7E-E13B-FD71-2DB9-2FF2DBEE0C16}"/>
          </ac:spMkLst>
        </pc:spChg>
      </pc:sldChg>
      <pc:sldChg chg="addSp modSp">
        <pc:chgData name="Clements, William" userId="cbdb0636-a496-422a-8d40-98c53d494d26" providerId="ADAL" clId="{063BB4BF-92AC-6243-B0AA-02A5558D5C2F}" dt="2023-02-06T15:33:51.245" v="34"/>
        <pc:sldMkLst>
          <pc:docMk/>
          <pc:sldMk cId="2208535998" sldId="326"/>
        </pc:sldMkLst>
        <pc:spChg chg="add mod">
          <ac:chgData name="Clements, William" userId="cbdb0636-a496-422a-8d40-98c53d494d26" providerId="ADAL" clId="{063BB4BF-92AC-6243-B0AA-02A5558D5C2F}" dt="2023-02-06T15:33:51.245" v="34"/>
          <ac:spMkLst>
            <pc:docMk/>
            <pc:sldMk cId="2208535998" sldId="326"/>
            <ac:spMk id="7" creationId="{5CCD4CB1-6197-5F8A-CB79-EDD60864C751}"/>
          </ac:spMkLst>
        </pc:spChg>
      </pc:sldChg>
      <pc:sldChg chg="modSp mod">
        <pc:chgData name="Clements, William" userId="cbdb0636-a496-422a-8d40-98c53d494d26" providerId="ADAL" clId="{063BB4BF-92AC-6243-B0AA-02A5558D5C2F}" dt="2023-02-06T15:27:59.348" v="19" actId="20577"/>
        <pc:sldMkLst>
          <pc:docMk/>
          <pc:sldMk cId="1627409365" sldId="335"/>
        </pc:sldMkLst>
        <pc:spChg chg="mod">
          <ac:chgData name="Clements, William" userId="cbdb0636-a496-422a-8d40-98c53d494d26" providerId="ADAL" clId="{063BB4BF-92AC-6243-B0AA-02A5558D5C2F}" dt="2023-02-06T15:27:59.348" v="19" actId="20577"/>
          <ac:spMkLst>
            <pc:docMk/>
            <pc:sldMk cId="1627409365" sldId="335"/>
            <ac:spMk id="3" creationId="{3DBBA0BA-A703-12BB-A260-145A6E9C22A6}"/>
          </ac:spMkLst>
        </pc:spChg>
      </pc:sldChg>
      <pc:sldChg chg="addSp modSp">
        <pc:chgData name="Clements, William" userId="cbdb0636-a496-422a-8d40-98c53d494d26" providerId="ADAL" clId="{063BB4BF-92AC-6243-B0AA-02A5558D5C2F}" dt="2023-02-06T15:33:33.994" v="27"/>
        <pc:sldMkLst>
          <pc:docMk/>
          <pc:sldMk cId="830662211" sldId="339"/>
        </pc:sldMkLst>
        <pc:spChg chg="add mod">
          <ac:chgData name="Clements, William" userId="cbdb0636-a496-422a-8d40-98c53d494d26" providerId="ADAL" clId="{063BB4BF-92AC-6243-B0AA-02A5558D5C2F}" dt="2023-02-06T15:33:33.994" v="27"/>
          <ac:spMkLst>
            <pc:docMk/>
            <pc:sldMk cId="830662211" sldId="339"/>
            <ac:spMk id="7" creationId="{74708A9C-071B-152A-D7BF-F9C980004E57}"/>
          </ac:spMkLst>
        </pc:spChg>
      </pc:sldChg>
      <pc:sldChg chg="addSp modSp">
        <pc:chgData name="Clements, William" userId="cbdb0636-a496-422a-8d40-98c53d494d26" providerId="ADAL" clId="{063BB4BF-92AC-6243-B0AA-02A5558D5C2F}" dt="2023-02-06T15:33:49.878" v="33"/>
        <pc:sldMkLst>
          <pc:docMk/>
          <pc:sldMk cId="4012697180" sldId="340"/>
        </pc:sldMkLst>
        <pc:spChg chg="add mod">
          <ac:chgData name="Clements, William" userId="cbdb0636-a496-422a-8d40-98c53d494d26" providerId="ADAL" clId="{063BB4BF-92AC-6243-B0AA-02A5558D5C2F}" dt="2023-02-06T15:33:49.878" v="33"/>
          <ac:spMkLst>
            <pc:docMk/>
            <pc:sldMk cId="4012697180" sldId="340"/>
            <ac:spMk id="8" creationId="{41C0B097-F7BA-179A-2855-DEF1941714FB}"/>
          </ac:spMkLst>
        </pc:spChg>
      </pc:sldChg>
      <pc:sldChg chg="addSp modSp">
        <pc:chgData name="Clements, William" userId="cbdb0636-a496-422a-8d40-98c53d494d26" providerId="ADAL" clId="{063BB4BF-92AC-6243-B0AA-02A5558D5C2F}" dt="2023-02-06T15:33:53.217" v="35"/>
        <pc:sldMkLst>
          <pc:docMk/>
          <pc:sldMk cId="3945451796" sldId="341"/>
        </pc:sldMkLst>
        <pc:spChg chg="add mod">
          <ac:chgData name="Clements, William" userId="cbdb0636-a496-422a-8d40-98c53d494d26" providerId="ADAL" clId="{063BB4BF-92AC-6243-B0AA-02A5558D5C2F}" dt="2023-02-06T15:33:53.217" v="35"/>
          <ac:spMkLst>
            <pc:docMk/>
            <pc:sldMk cId="3945451796" sldId="341"/>
            <ac:spMk id="8" creationId="{38C09249-79A2-7FD5-2B21-D533EFBD0F47}"/>
          </ac:spMkLst>
        </pc:spChg>
      </pc:sldChg>
      <pc:sldChg chg="addSp modSp">
        <pc:chgData name="Clements, William" userId="cbdb0636-a496-422a-8d40-98c53d494d26" providerId="ADAL" clId="{063BB4BF-92AC-6243-B0AA-02A5558D5C2F}" dt="2023-02-06T15:34:00.037" v="36"/>
        <pc:sldMkLst>
          <pc:docMk/>
          <pc:sldMk cId="1238326183" sldId="342"/>
        </pc:sldMkLst>
        <pc:spChg chg="add mod">
          <ac:chgData name="Clements, William" userId="cbdb0636-a496-422a-8d40-98c53d494d26" providerId="ADAL" clId="{063BB4BF-92AC-6243-B0AA-02A5558D5C2F}" dt="2023-02-06T15:34:00.037" v="36"/>
          <ac:spMkLst>
            <pc:docMk/>
            <pc:sldMk cId="1238326183" sldId="342"/>
            <ac:spMk id="11" creationId="{8FA0215B-FD86-E8C3-A9DA-F7CE8A405BE3}"/>
          </ac:spMkLst>
        </pc:spChg>
      </pc:sldChg>
      <pc:sldChg chg="addSp modSp">
        <pc:chgData name="Clements, William" userId="cbdb0636-a496-422a-8d40-98c53d494d26" providerId="ADAL" clId="{063BB4BF-92AC-6243-B0AA-02A5558D5C2F}" dt="2023-02-06T15:34:01.659" v="37"/>
        <pc:sldMkLst>
          <pc:docMk/>
          <pc:sldMk cId="3391594930" sldId="343"/>
        </pc:sldMkLst>
        <pc:spChg chg="add mod">
          <ac:chgData name="Clements, William" userId="cbdb0636-a496-422a-8d40-98c53d494d26" providerId="ADAL" clId="{063BB4BF-92AC-6243-B0AA-02A5558D5C2F}" dt="2023-02-06T15:34:01.659" v="37"/>
          <ac:spMkLst>
            <pc:docMk/>
            <pc:sldMk cId="3391594930" sldId="343"/>
            <ac:spMk id="16" creationId="{39ED3605-A862-E955-5495-BF550C0B8B71}"/>
          </ac:spMkLst>
        </pc:spChg>
      </pc:sldChg>
      <pc:sldChg chg="addSp modSp">
        <pc:chgData name="Clements, William" userId="cbdb0636-a496-422a-8d40-98c53d494d26" providerId="ADAL" clId="{063BB4BF-92AC-6243-B0AA-02A5558D5C2F}" dt="2023-02-06T15:34:53.582" v="48"/>
        <pc:sldMkLst>
          <pc:docMk/>
          <pc:sldMk cId="4248509438" sldId="344"/>
        </pc:sldMkLst>
        <pc:spChg chg="add mod">
          <ac:chgData name="Clements, William" userId="cbdb0636-a496-422a-8d40-98c53d494d26" providerId="ADAL" clId="{063BB4BF-92AC-6243-B0AA-02A5558D5C2F}" dt="2023-02-06T15:34:53.582" v="48"/>
          <ac:spMkLst>
            <pc:docMk/>
            <pc:sldMk cId="4248509438" sldId="344"/>
            <ac:spMk id="4" creationId="{3EEB531B-EF13-7A8D-8034-58901A52F933}"/>
          </ac:spMkLst>
        </pc:spChg>
      </pc:sldChg>
      <pc:sldChg chg="addSp modSp">
        <pc:chgData name="Clements, William" userId="cbdb0636-a496-422a-8d40-98c53d494d26" providerId="ADAL" clId="{063BB4BF-92AC-6243-B0AA-02A5558D5C2F}" dt="2023-02-06T15:34:54.967" v="49"/>
        <pc:sldMkLst>
          <pc:docMk/>
          <pc:sldMk cId="231907356" sldId="345"/>
        </pc:sldMkLst>
        <pc:spChg chg="add mod">
          <ac:chgData name="Clements, William" userId="cbdb0636-a496-422a-8d40-98c53d494d26" providerId="ADAL" clId="{063BB4BF-92AC-6243-B0AA-02A5558D5C2F}" dt="2023-02-06T15:34:54.967" v="49"/>
          <ac:spMkLst>
            <pc:docMk/>
            <pc:sldMk cId="231907356" sldId="345"/>
            <ac:spMk id="4" creationId="{7DA8E025-345F-588F-C6C4-213FE5E99725}"/>
          </ac:spMkLst>
        </pc:spChg>
      </pc:sldChg>
      <pc:sldChg chg="addSp modSp">
        <pc:chgData name="Clements, William" userId="cbdb0636-a496-422a-8d40-98c53d494d26" providerId="ADAL" clId="{063BB4BF-92AC-6243-B0AA-02A5558D5C2F}" dt="2023-02-06T15:34:57.316" v="51"/>
        <pc:sldMkLst>
          <pc:docMk/>
          <pc:sldMk cId="724083951" sldId="346"/>
        </pc:sldMkLst>
        <pc:spChg chg="add mod">
          <ac:chgData name="Clements, William" userId="cbdb0636-a496-422a-8d40-98c53d494d26" providerId="ADAL" clId="{063BB4BF-92AC-6243-B0AA-02A5558D5C2F}" dt="2023-02-06T15:34:57.316" v="51"/>
          <ac:spMkLst>
            <pc:docMk/>
            <pc:sldMk cId="724083951" sldId="346"/>
            <ac:spMk id="9" creationId="{AD5C536E-0AB8-FB2E-249E-6D6A14DB3532}"/>
          </ac:spMkLst>
        </pc:spChg>
      </pc:sldChg>
      <pc:sldChg chg="addSp modSp">
        <pc:chgData name="Clements, William" userId="cbdb0636-a496-422a-8d40-98c53d494d26" providerId="ADAL" clId="{063BB4BF-92AC-6243-B0AA-02A5558D5C2F}" dt="2023-02-06T15:34:58.625" v="52"/>
        <pc:sldMkLst>
          <pc:docMk/>
          <pc:sldMk cId="1236385344" sldId="347"/>
        </pc:sldMkLst>
        <pc:spChg chg="add mod">
          <ac:chgData name="Clements, William" userId="cbdb0636-a496-422a-8d40-98c53d494d26" providerId="ADAL" clId="{063BB4BF-92AC-6243-B0AA-02A5558D5C2F}" dt="2023-02-06T15:34:58.625" v="52"/>
          <ac:spMkLst>
            <pc:docMk/>
            <pc:sldMk cId="1236385344" sldId="347"/>
            <ac:spMk id="11" creationId="{CF702A0C-06CC-7116-BBCB-F89416479493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17.046" v="59"/>
        <pc:sldMkLst>
          <pc:docMk/>
          <pc:sldMk cId="1791995825" sldId="348"/>
        </pc:sldMkLst>
        <pc:spChg chg="add mod">
          <ac:chgData name="Clements, William" userId="cbdb0636-a496-422a-8d40-98c53d494d26" providerId="ADAL" clId="{063BB4BF-92AC-6243-B0AA-02A5558D5C2F}" dt="2023-02-06T15:35:17.046" v="59"/>
          <ac:spMkLst>
            <pc:docMk/>
            <pc:sldMk cId="1791995825" sldId="348"/>
            <ac:spMk id="13" creationId="{0AD9E81A-4C1D-8143-291E-506643368D25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29.912" v="67"/>
        <pc:sldMkLst>
          <pc:docMk/>
          <pc:sldMk cId="1860782853" sldId="349"/>
        </pc:sldMkLst>
        <pc:spChg chg="add mod">
          <ac:chgData name="Clements, William" userId="cbdb0636-a496-422a-8d40-98c53d494d26" providerId="ADAL" clId="{063BB4BF-92AC-6243-B0AA-02A5558D5C2F}" dt="2023-02-06T15:35:29.912" v="67"/>
          <ac:spMkLst>
            <pc:docMk/>
            <pc:sldMk cId="1860782853" sldId="349"/>
            <ac:spMk id="4" creationId="{55F0DBE3-28E1-A072-1EEB-6E4946DFF2A5}"/>
          </ac:spMkLst>
        </pc:spChg>
      </pc:sldChg>
      <pc:sldChg chg="addSp modSp">
        <pc:chgData name="Clements, William" userId="cbdb0636-a496-422a-8d40-98c53d494d26" providerId="ADAL" clId="{063BB4BF-92AC-6243-B0AA-02A5558D5C2F}" dt="2023-02-06T15:35:31.430" v="68"/>
        <pc:sldMkLst>
          <pc:docMk/>
          <pc:sldMk cId="3421480223" sldId="350"/>
        </pc:sldMkLst>
        <pc:spChg chg="add mod">
          <ac:chgData name="Clements, William" userId="cbdb0636-a496-422a-8d40-98c53d494d26" providerId="ADAL" clId="{063BB4BF-92AC-6243-B0AA-02A5558D5C2F}" dt="2023-02-06T15:35:31.430" v="68"/>
          <ac:spMkLst>
            <pc:docMk/>
            <pc:sldMk cId="3421480223" sldId="350"/>
            <ac:spMk id="4" creationId="{3F7E6C0F-29DE-1B43-9FCA-8791AB23B8F2}"/>
          </ac:spMkLst>
        </pc:spChg>
      </pc:sldChg>
      <pc:sldChg chg="mod modShow">
        <pc:chgData name="Clements, William" userId="cbdb0636-a496-422a-8d40-98c53d494d26" providerId="ADAL" clId="{063BB4BF-92AC-6243-B0AA-02A5558D5C2F}" dt="2023-02-06T15:27:04.832" v="0" actId="729"/>
        <pc:sldMkLst>
          <pc:docMk/>
          <pc:sldMk cId="2357188223" sldId="351"/>
        </pc:sldMkLst>
      </pc:sldChg>
      <pc:sldChg chg="addSp modSp">
        <pc:chgData name="Clements, William" userId="cbdb0636-a496-422a-8d40-98c53d494d26" providerId="ADAL" clId="{063BB4BF-92AC-6243-B0AA-02A5558D5C2F}" dt="2023-02-06T15:35:33.465" v="69"/>
        <pc:sldMkLst>
          <pc:docMk/>
          <pc:sldMk cId="321142642" sldId="352"/>
        </pc:sldMkLst>
        <pc:spChg chg="add mod">
          <ac:chgData name="Clements, William" userId="cbdb0636-a496-422a-8d40-98c53d494d26" providerId="ADAL" clId="{063BB4BF-92AC-6243-B0AA-02A5558D5C2F}" dt="2023-02-06T15:35:33.465" v="69"/>
          <ac:spMkLst>
            <pc:docMk/>
            <pc:sldMk cId="321142642" sldId="352"/>
            <ac:spMk id="13" creationId="{BC7E1643-B22E-9E2C-5556-D2AA7A40AB41}"/>
          </ac:spMkLst>
        </pc:spChg>
      </pc:sldChg>
    </pc:docChg>
  </pc:docChgLst>
  <pc:docChgLst>
    <pc:chgData name="Clements, William" userId="cbdb0636-a496-422a-8d40-98c53d494d26" providerId="ADAL" clId="{D9A75519-E73B-4FAD-B66C-D556DEE5E32C}"/>
    <pc:docChg chg="modSld">
      <pc:chgData name="Clements, William" userId="cbdb0636-a496-422a-8d40-98c53d494d26" providerId="ADAL" clId="{D9A75519-E73B-4FAD-B66C-D556DEE5E32C}" dt="2023-02-08T15:57:26.183" v="50" actId="20577"/>
      <pc:docMkLst>
        <pc:docMk/>
      </pc:docMkLst>
      <pc:sldChg chg="modSp mod">
        <pc:chgData name="Clements, William" userId="cbdb0636-a496-422a-8d40-98c53d494d26" providerId="ADAL" clId="{D9A75519-E73B-4FAD-B66C-D556DEE5E32C}" dt="2023-02-08T15:57:26.183" v="50" actId="20577"/>
        <pc:sldMkLst>
          <pc:docMk/>
          <pc:sldMk cId="3352143797" sldId="265"/>
        </pc:sldMkLst>
        <pc:spChg chg="mod">
          <ac:chgData name="Clements, William" userId="cbdb0636-a496-422a-8d40-98c53d494d26" providerId="ADAL" clId="{D9A75519-E73B-4FAD-B66C-D556DEE5E32C}" dt="2023-02-08T15:57:26.183" v="50" actId="20577"/>
          <ac:spMkLst>
            <pc:docMk/>
            <pc:sldMk cId="3352143797" sldId="265"/>
            <ac:spMk id="3" creationId="{84F48BEA-78DA-E2C2-5ABA-14C306075BEE}"/>
          </ac:spMkLst>
        </pc:spChg>
      </pc:sldChg>
    </pc:docChg>
  </pc:docChgLst>
  <pc:docChgLst>
    <pc:chgData name="Clements, William" userId="cbdb0636-a496-422a-8d40-98c53d494d26" providerId="ADAL" clId="{A5C1619F-36C7-964F-98E9-41AB4D27C20B}"/>
    <pc:docChg chg="custSel addSld modSld sldOrd">
      <pc:chgData name="Clements, William" userId="cbdb0636-a496-422a-8d40-98c53d494d26" providerId="ADAL" clId="{A5C1619F-36C7-964F-98E9-41AB4D27C20B}" dt="2022-11-15T22:02:21.754" v="67" actId="20578"/>
      <pc:docMkLst>
        <pc:docMk/>
      </pc:docMkLst>
      <pc:sldChg chg="mod modShow">
        <pc:chgData name="Clements, William" userId="cbdb0636-a496-422a-8d40-98c53d494d26" providerId="ADAL" clId="{A5C1619F-36C7-964F-98E9-41AB4D27C20B}" dt="2022-11-15T22:01:56.913" v="65" actId="729"/>
        <pc:sldMkLst>
          <pc:docMk/>
          <pc:sldMk cId="1289082239" sldId="323"/>
        </pc:sldMkLst>
      </pc:sldChg>
      <pc:sldChg chg="addSp modSp mod">
        <pc:chgData name="Clements, William" userId="cbdb0636-a496-422a-8d40-98c53d494d26" providerId="ADAL" clId="{A5C1619F-36C7-964F-98E9-41AB4D27C20B}" dt="2022-11-15T21:58:42.034" v="56" actId="1076"/>
        <pc:sldMkLst>
          <pc:docMk/>
          <pc:sldMk cId="3391594930" sldId="343"/>
        </pc:sldMkLst>
        <pc:spChg chg="mod">
          <ac:chgData name="Clements, William" userId="cbdb0636-a496-422a-8d40-98c53d494d26" providerId="ADAL" clId="{A5C1619F-36C7-964F-98E9-41AB4D27C20B}" dt="2022-11-15T21:58:05.873" v="3" actId="1076"/>
          <ac:spMkLst>
            <pc:docMk/>
            <pc:sldMk cId="3391594930" sldId="343"/>
            <ac:spMk id="13" creationId="{3E1FF4B3-C33B-DE45-4F02-AF0A06114353}"/>
          </ac:spMkLst>
        </pc:spChg>
        <pc:spChg chg="add mod">
          <ac:chgData name="Clements, William" userId="cbdb0636-a496-422a-8d40-98c53d494d26" providerId="ADAL" clId="{A5C1619F-36C7-964F-98E9-41AB4D27C20B}" dt="2022-11-15T21:58:02.819" v="2" actId="1076"/>
          <ac:spMkLst>
            <pc:docMk/>
            <pc:sldMk cId="3391594930" sldId="343"/>
            <ac:spMk id="14" creationId="{F822E86D-2AC8-321A-C959-7D8FD77CD6D3}"/>
          </ac:spMkLst>
        </pc:spChg>
        <pc:spChg chg="add mod">
          <ac:chgData name="Clements, William" userId="cbdb0636-a496-422a-8d40-98c53d494d26" providerId="ADAL" clId="{A5C1619F-36C7-964F-98E9-41AB4D27C20B}" dt="2022-11-15T21:58:42.034" v="56" actId="1076"/>
          <ac:spMkLst>
            <pc:docMk/>
            <pc:sldMk cId="3391594930" sldId="343"/>
            <ac:spMk id="15" creationId="{9001A778-4B48-EBBA-1D25-30FF22391F56}"/>
          </ac:spMkLst>
        </pc:spChg>
      </pc:sldChg>
      <pc:sldChg chg="modSp mod">
        <pc:chgData name="Clements, William" userId="cbdb0636-a496-422a-8d40-98c53d494d26" providerId="ADAL" clId="{A5C1619F-36C7-964F-98E9-41AB4D27C20B}" dt="2022-11-15T22:00:22.001" v="64" actId="207"/>
        <pc:sldMkLst>
          <pc:docMk/>
          <pc:sldMk cId="1236385344" sldId="347"/>
        </pc:sldMkLst>
        <pc:spChg chg="mod">
          <ac:chgData name="Clements, William" userId="cbdb0636-a496-422a-8d40-98c53d494d26" providerId="ADAL" clId="{A5C1619F-36C7-964F-98E9-41AB4D27C20B}" dt="2022-11-15T22:00:09.835" v="63" actId="20577"/>
          <ac:spMkLst>
            <pc:docMk/>
            <pc:sldMk cId="1236385344" sldId="347"/>
            <ac:spMk id="2" creationId="{37086185-DFAC-8692-1DCE-66BF0DB653B9}"/>
          </ac:spMkLst>
        </pc:spChg>
        <pc:spChg chg="mod">
          <ac:chgData name="Clements, William" userId="cbdb0636-a496-422a-8d40-98c53d494d26" providerId="ADAL" clId="{A5C1619F-36C7-964F-98E9-41AB4D27C20B}" dt="2022-11-15T22:00:22.001" v="64" actId="207"/>
          <ac:spMkLst>
            <pc:docMk/>
            <pc:sldMk cId="1236385344" sldId="347"/>
            <ac:spMk id="3" creationId="{B93AC678-73E6-C7A6-1888-F4D7BA9DA90D}"/>
          </ac:spMkLst>
        </pc:spChg>
        <pc:spChg chg="mod">
          <ac:chgData name="Clements, William" userId="cbdb0636-a496-422a-8d40-98c53d494d26" providerId="ADAL" clId="{A5C1619F-36C7-964F-98E9-41AB4D27C20B}" dt="2022-11-15T22:00:22.001" v="64" actId="207"/>
          <ac:spMkLst>
            <pc:docMk/>
            <pc:sldMk cId="1236385344" sldId="347"/>
            <ac:spMk id="4" creationId="{59D6CB79-D4F0-3610-7741-DD3F9BDB5E60}"/>
          </ac:spMkLst>
        </pc:spChg>
      </pc:sldChg>
      <pc:sldChg chg="add">
        <pc:chgData name="Clements, William" userId="cbdb0636-a496-422a-8d40-98c53d494d26" providerId="ADAL" clId="{A5C1619F-36C7-964F-98E9-41AB4D27C20B}" dt="2022-11-15T21:57:28.613" v="0"/>
        <pc:sldMkLst>
          <pc:docMk/>
          <pc:sldMk cId="2357188223" sldId="351"/>
        </pc:sldMkLst>
      </pc:sldChg>
      <pc:sldChg chg="add ord">
        <pc:chgData name="Clements, William" userId="cbdb0636-a496-422a-8d40-98c53d494d26" providerId="ADAL" clId="{A5C1619F-36C7-964F-98E9-41AB4D27C20B}" dt="2022-11-15T22:02:21.754" v="67" actId="20578"/>
        <pc:sldMkLst>
          <pc:docMk/>
          <pc:sldMk cId="321142642" sldId="352"/>
        </pc:sldMkLst>
      </pc:sldChg>
    </pc:docChg>
  </pc:docChgLst>
  <pc:docChgLst>
    <pc:chgData name="Clements, William" userId="cbdb0636-a496-422a-8d40-98c53d494d26" providerId="ADAL" clId="{E1417BEA-97DF-5246-ACF7-0F0966741194}"/>
    <pc:docChg chg="undo custSel addSld delSld modSld sldOrd">
      <pc:chgData name="Clements, William" userId="cbdb0636-a496-422a-8d40-98c53d494d26" providerId="ADAL" clId="{E1417BEA-97DF-5246-ACF7-0F0966741194}" dt="2023-05-02T19:12:22.619" v="2569" actId="1076"/>
      <pc:docMkLst>
        <pc:docMk/>
      </pc:docMkLst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138452336" sldId="257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903855781" sldId="258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687317493" sldId="259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221478598" sldId="260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620854569" sldId="261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807869366" sldId="262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012248465" sldId="263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982575790" sldId="264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4157533342" sldId="284"/>
        </pc:sldMkLst>
      </pc:sldChg>
      <pc:sldChg chg="modSp mod">
        <pc:chgData name="Clements, William" userId="cbdb0636-a496-422a-8d40-98c53d494d26" providerId="ADAL" clId="{E1417BEA-97DF-5246-ACF7-0F0966741194}" dt="2023-05-02T17:15:10.693" v="3"/>
        <pc:sldMkLst>
          <pc:docMk/>
          <pc:sldMk cId="2826427410" sldId="286"/>
        </pc:sldMkLst>
        <pc:spChg chg="mod">
          <ac:chgData name="Clements, William" userId="cbdb0636-a496-422a-8d40-98c53d494d26" providerId="ADAL" clId="{E1417BEA-97DF-5246-ACF7-0F0966741194}" dt="2023-05-02T17:15:10.693" v="3"/>
          <ac:spMkLst>
            <pc:docMk/>
            <pc:sldMk cId="2826427410" sldId="286"/>
            <ac:spMk id="4" creationId="{3322D070-A6FF-76EE-81FD-D267246A4943}"/>
          </ac:spMkLst>
        </pc:spChg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043682686" sldId="287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621089449" sldId="288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282717937" sldId="289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4198726793" sldId="290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280807291" sldId="291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40549485" sldId="292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092919274" sldId="293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4212558294" sldId="294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935636287" sldId="295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642955868" sldId="296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4285731423" sldId="297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738418250" sldId="298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580663028" sldId="299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230922334" sldId="300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428390790" sldId="301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460971721" sldId="302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808154753" sldId="304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925374897" sldId="305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599916041" sldId="307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865624635" sldId="308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03430996" sldId="309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859297281" sldId="310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471170172" sldId="311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11102754" sldId="312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621223177" sldId="313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105821217" sldId="314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5362561" sldId="315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081684782" sldId="316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386571783" sldId="317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540630701" sldId="318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603255787" sldId="319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83778948" sldId="321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647043151" sldId="322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289082239" sldId="323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219781049" sldId="324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4248509438" sldId="344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231907356" sldId="345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724083951" sldId="346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236385344" sldId="347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791995825" sldId="348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1860782853" sldId="349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421480223" sldId="350"/>
        </pc:sldMkLst>
      </pc:sldChg>
      <pc:sldChg chg="del">
        <pc:chgData name="Clements, William" userId="cbdb0636-a496-422a-8d40-98c53d494d26" providerId="ADAL" clId="{E1417BEA-97DF-5246-ACF7-0F0966741194}" dt="2023-05-02T17:14:22.727" v="0" actId="2696"/>
        <pc:sldMkLst>
          <pc:docMk/>
          <pc:sldMk cId="321142642" sldId="352"/>
        </pc:sldMkLst>
      </pc:sldChg>
      <pc:sldChg chg="addSp modSp add mod">
        <pc:chgData name="Clements, William" userId="cbdb0636-a496-422a-8d40-98c53d494d26" providerId="ADAL" clId="{E1417BEA-97DF-5246-ACF7-0F0966741194}" dt="2023-05-02T18:19:38.179" v="972"/>
        <pc:sldMkLst>
          <pc:docMk/>
          <pc:sldMk cId="3247297408" sldId="417"/>
        </pc:sldMkLst>
        <pc:spChg chg="add mod">
          <ac:chgData name="Clements, William" userId="cbdb0636-a496-422a-8d40-98c53d494d26" providerId="ADAL" clId="{E1417BEA-97DF-5246-ACF7-0F0966741194}" dt="2023-05-02T17:16:01.833" v="27" actId="13822"/>
          <ac:spMkLst>
            <pc:docMk/>
            <pc:sldMk cId="3247297408" sldId="417"/>
            <ac:spMk id="37" creationId="{89944AFF-884F-B116-B8B5-A876198147F8}"/>
          </ac:spMkLst>
        </pc:spChg>
        <pc:spChg chg="add mod">
          <ac:chgData name="Clements, William" userId="cbdb0636-a496-422a-8d40-98c53d494d26" providerId="ADAL" clId="{E1417BEA-97DF-5246-ACF7-0F0966741194}" dt="2023-05-02T18:19:38.179" v="972"/>
          <ac:spMkLst>
            <pc:docMk/>
            <pc:sldMk cId="3247297408" sldId="417"/>
            <ac:spMk id="39" creationId="{E32D3796-A34D-7DE4-8153-8A01BBD92570}"/>
          </ac:spMkLst>
        </pc:spChg>
        <pc:picChg chg="add mod">
          <ac:chgData name="Clements, William" userId="cbdb0636-a496-422a-8d40-98c53d494d26" providerId="ADAL" clId="{E1417BEA-97DF-5246-ACF7-0F0966741194}" dt="2023-05-02T17:54:33.251" v="635" actId="167"/>
          <ac:picMkLst>
            <pc:docMk/>
            <pc:sldMk cId="3247297408" sldId="417"/>
            <ac:picMk id="38" creationId="{A365FCAB-D889-35A5-04BC-20288C0FBF44}"/>
          </ac:picMkLst>
        </pc:picChg>
      </pc:sldChg>
      <pc:sldChg chg="addSp modSp add">
        <pc:chgData name="Clements, William" userId="cbdb0636-a496-422a-8d40-98c53d494d26" providerId="ADAL" clId="{E1417BEA-97DF-5246-ACF7-0F0966741194}" dt="2023-05-02T17:20:27.185" v="77"/>
        <pc:sldMkLst>
          <pc:docMk/>
          <pc:sldMk cId="2992857253" sldId="421"/>
        </pc:sldMkLst>
        <pc:spChg chg="add mod">
          <ac:chgData name="Clements, William" userId="cbdb0636-a496-422a-8d40-98c53d494d26" providerId="ADAL" clId="{E1417BEA-97DF-5246-ACF7-0F0966741194}" dt="2023-05-02T17:20:27.185" v="77"/>
          <ac:spMkLst>
            <pc:docMk/>
            <pc:sldMk cId="2992857253" sldId="421"/>
            <ac:spMk id="2" creationId="{0BDF5BE4-0FCE-83CC-9302-13C1358BB790}"/>
          </ac:spMkLst>
        </pc:spChg>
      </pc:sldChg>
      <pc:sldChg chg="addSp delSp modSp add del mod">
        <pc:chgData name="Clements, William" userId="cbdb0636-a496-422a-8d40-98c53d494d26" providerId="ADAL" clId="{E1417BEA-97DF-5246-ACF7-0F0966741194}" dt="2023-05-02T17:54:50.901" v="639" actId="1076"/>
        <pc:sldMkLst>
          <pc:docMk/>
          <pc:sldMk cId="1360137219" sldId="422"/>
        </pc:sldMkLst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2" creationId="{B9B22550-48D0-97A4-81DF-68BE439EA473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4" creationId="{A9E388B4-BA7C-7B38-8476-36B4450E63AB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13" creationId="{55FE4DC1-1EF4-A154-E051-C2EAFB6C0BFC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14" creationId="{718FD995-D53A-8CE9-494C-D89615E530A1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15" creationId="{D0ED82A6-F965-3AA0-57C8-1C4866AF94AE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16" creationId="{8AD9E4E5-2C1A-1533-C410-62E0EC5394F5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17" creationId="{061A171F-6C21-E011-0270-C54738BDA5C5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18" creationId="{452DE711-E0EE-9D3F-FAB2-35E2CC95A5F6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19" creationId="{334811D9-072F-F852-5672-7CA5BD08D03F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20" creationId="{0E965FA7-38A8-132B-C6A4-447C39C52D5D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21" creationId="{272FC67C-8739-407E-8E58-1459E587810A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22" creationId="{06FF6FEA-26A7-16BD-ABC3-260C62E08414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23" creationId="{368D6142-74F5-976F-8614-D81CE12828B9}"/>
          </ac:spMkLst>
        </pc:spChg>
        <pc:spChg chg="mod">
          <ac:chgData name="Clements, William" userId="cbdb0636-a496-422a-8d40-98c53d494d26" providerId="ADAL" clId="{E1417BEA-97DF-5246-ACF7-0F0966741194}" dt="2023-05-02T17:52:10.146" v="616"/>
          <ac:spMkLst>
            <pc:docMk/>
            <pc:sldMk cId="1360137219" sldId="422"/>
            <ac:spMk id="24" creationId="{B33175E3-D320-DCCF-1BF9-684F1C3272B6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25" creationId="{86F98C78-918C-F6D7-08C6-B2B13E63D9BD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26" creationId="{9D462C81-DA7D-A5AA-D060-394DDE744B39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27" creationId="{6CD77F15-0AE5-9185-7F35-34022675807D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28" creationId="{E61EA30C-A34A-395B-9AA3-5C120A325EF7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29" creationId="{BEC8B3C6-DDE3-460A-5EE4-165BE0BE0CC0}"/>
          </ac:spMkLst>
        </pc:spChg>
        <pc:spChg chg="mod">
          <ac:chgData name="Clements, William" userId="cbdb0636-a496-422a-8d40-98c53d494d26" providerId="ADAL" clId="{E1417BEA-97DF-5246-ACF7-0F0966741194}" dt="2023-05-02T17:16:45.786" v="39" actId="1076"/>
          <ac:spMkLst>
            <pc:docMk/>
            <pc:sldMk cId="1360137219" sldId="422"/>
            <ac:spMk id="30" creationId="{12E207FF-009E-CBE4-945B-7FB2DF05A185}"/>
          </ac:spMkLst>
        </pc:spChg>
        <pc:spChg chg="del mod">
          <ac:chgData name="Clements, William" userId="cbdb0636-a496-422a-8d40-98c53d494d26" providerId="ADAL" clId="{E1417BEA-97DF-5246-ACF7-0F0966741194}" dt="2023-05-02T17:16:34.311" v="36" actId="478"/>
          <ac:spMkLst>
            <pc:docMk/>
            <pc:sldMk cId="1360137219" sldId="422"/>
            <ac:spMk id="32" creationId="{D9CA98D1-E9A6-7C65-998F-971555E17408}"/>
          </ac:spMkLst>
        </pc:spChg>
        <pc:spChg chg="del">
          <ac:chgData name="Clements, William" userId="cbdb0636-a496-422a-8d40-98c53d494d26" providerId="ADAL" clId="{E1417BEA-97DF-5246-ACF7-0F0966741194}" dt="2023-05-02T17:16:32.207" v="34" actId="478"/>
          <ac:spMkLst>
            <pc:docMk/>
            <pc:sldMk cId="1360137219" sldId="422"/>
            <ac:spMk id="33" creationId="{4CA3AD25-6C06-D16D-EE6F-7B08FCBB1483}"/>
          </ac:spMkLst>
        </pc:spChg>
        <pc:spChg chg="del">
          <ac:chgData name="Clements, William" userId="cbdb0636-a496-422a-8d40-98c53d494d26" providerId="ADAL" clId="{E1417BEA-97DF-5246-ACF7-0F0966741194}" dt="2023-05-02T17:16:37.543" v="37" actId="478"/>
          <ac:spMkLst>
            <pc:docMk/>
            <pc:sldMk cId="1360137219" sldId="422"/>
            <ac:spMk id="34" creationId="{EB13D8F3-2BD2-8855-1030-6C6D99D322CB}"/>
          </ac:spMkLst>
        </pc:spChg>
        <pc:spChg chg="del">
          <ac:chgData name="Clements, William" userId="cbdb0636-a496-422a-8d40-98c53d494d26" providerId="ADAL" clId="{E1417BEA-97DF-5246-ACF7-0F0966741194}" dt="2023-05-02T17:16:38.559" v="38" actId="478"/>
          <ac:spMkLst>
            <pc:docMk/>
            <pc:sldMk cId="1360137219" sldId="422"/>
            <ac:spMk id="35" creationId="{A04BA3D3-DF3E-9CA7-B25B-2094688BDFED}"/>
          </ac:spMkLst>
        </pc:spChg>
        <pc:spChg chg="del">
          <ac:chgData name="Clements, William" userId="cbdb0636-a496-422a-8d40-98c53d494d26" providerId="ADAL" clId="{E1417BEA-97DF-5246-ACF7-0F0966741194}" dt="2023-05-02T17:16:30.681" v="33" actId="478"/>
          <ac:spMkLst>
            <pc:docMk/>
            <pc:sldMk cId="1360137219" sldId="422"/>
            <ac:spMk id="36" creationId="{12337A4B-B6ED-9901-EBCF-DC929A5CA6F2}"/>
          </ac:spMkLst>
        </pc:spChg>
        <pc:spChg chg="del">
          <ac:chgData name="Clements, William" userId="cbdb0636-a496-422a-8d40-98c53d494d26" providerId="ADAL" clId="{E1417BEA-97DF-5246-ACF7-0F0966741194}" dt="2023-05-02T17:16:27.635" v="29" actId="478"/>
          <ac:spMkLst>
            <pc:docMk/>
            <pc:sldMk cId="1360137219" sldId="422"/>
            <ac:spMk id="37" creationId="{89944AFF-884F-B116-B8B5-A876198147F8}"/>
          </ac:spMkLst>
        </pc:spChg>
        <pc:spChg chg="add mod">
          <ac:chgData name="Clements, William" userId="cbdb0636-a496-422a-8d40-98c53d494d26" providerId="ADAL" clId="{E1417BEA-97DF-5246-ACF7-0F0966741194}" dt="2023-05-02T17:45:31.066" v="557" actId="1076"/>
          <ac:spMkLst>
            <pc:docMk/>
            <pc:sldMk cId="1360137219" sldId="422"/>
            <ac:spMk id="40" creationId="{528F7662-D07E-3FCD-48FE-88FE09DE4F60}"/>
          </ac:spMkLst>
        </pc:spChg>
        <pc:spChg chg="add mod">
          <ac:chgData name="Clements, William" userId="cbdb0636-a496-422a-8d40-98c53d494d26" providerId="ADAL" clId="{E1417BEA-97DF-5246-ACF7-0F0966741194}" dt="2023-05-02T17:45:31.066" v="557" actId="1076"/>
          <ac:spMkLst>
            <pc:docMk/>
            <pc:sldMk cId="1360137219" sldId="422"/>
            <ac:spMk id="41" creationId="{D33549A5-3271-86BC-D7B0-F9FD27F0E4D0}"/>
          </ac:spMkLst>
        </pc:spChg>
        <pc:spChg chg="add mod">
          <ac:chgData name="Clements, William" userId="cbdb0636-a496-422a-8d40-98c53d494d26" providerId="ADAL" clId="{E1417BEA-97DF-5246-ACF7-0F0966741194}" dt="2023-05-02T17:45:31.066" v="557" actId="1076"/>
          <ac:spMkLst>
            <pc:docMk/>
            <pc:sldMk cId="1360137219" sldId="422"/>
            <ac:spMk id="42" creationId="{41D59BE1-AB17-6670-EA39-67790B7AC322}"/>
          </ac:spMkLst>
        </pc:spChg>
        <pc:spChg chg="add mod">
          <ac:chgData name="Clements, William" userId="cbdb0636-a496-422a-8d40-98c53d494d26" providerId="ADAL" clId="{E1417BEA-97DF-5246-ACF7-0F0966741194}" dt="2023-05-02T17:45:31.066" v="557" actId="1076"/>
          <ac:spMkLst>
            <pc:docMk/>
            <pc:sldMk cId="1360137219" sldId="422"/>
            <ac:spMk id="43" creationId="{01652FD9-E557-A2FF-FE9F-8F0CE6860276}"/>
          </ac:spMkLst>
        </pc:spChg>
        <pc:spChg chg="add mod">
          <ac:chgData name="Clements, William" userId="cbdb0636-a496-422a-8d40-98c53d494d26" providerId="ADAL" clId="{E1417BEA-97DF-5246-ACF7-0F0966741194}" dt="2023-05-02T17:45:31.066" v="557" actId="1076"/>
          <ac:spMkLst>
            <pc:docMk/>
            <pc:sldMk cId="1360137219" sldId="422"/>
            <ac:spMk id="44" creationId="{A978BF7F-5121-B3AA-EA3F-11C526F0AA29}"/>
          </ac:spMkLst>
        </pc:spChg>
        <pc:spChg chg="add mod">
          <ac:chgData name="Clements, William" userId="cbdb0636-a496-422a-8d40-98c53d494d26" providerId="ADAL" clId="{E1417BEA-97DF-5246-ACF7-0F0966741194}" dt="2023-05-02T17:45:34.644" v="558" actId="1076"/>
          <ac:spMkLst>
            <pc:docMk/>
            <pc:sldMk cId="1360137219" sldId="422"/>
            <ac:spMk id="45" creationId="{94A66F5D-D91A-B01D-F6E7-D3ED6E30E9E7}"/>
          </ac:spMkLst>
        </pc:spChg>
        <pc:spChg chg="add mod">
          <ac:chgData name="Clements, William" userId="cbdb0636-a496-422a-8d40-98c53d494d26" providerId="ADAL" clId="{E1417BEA-97DF-5246-ACF7-0F0966741194}" dt="2023-05-02T17:45:42.714" v="559" actId="1076"/>
          <ac:spMkLst>
            <pc:docMk/>
            <pc:sldMk cId="1360137219" sldId="422"/>
            <ac:spMk id="47" creationId="{E5F7FA94-C1C8-4EDB-2689-A284D69CFCE9}"/>
          </ac:spMkLst>
        </pc:spChg>
        <pc:spChg chg="add mod">
          <ac:chgData name="Clements, William" userId="cbdb0636-a496-422a-8d40-98c53d494d26" providerId="ADAL" clId="{E1417BEA-97DF-5246-ACF7-0F0966741194}" dt="2023-05-02T17:45:42.714" v="559" actId="1076"/>
          <ac:spMkLst>
            <pc:docMk/>
            <pc:sldMk cId="1360137219" sldId="422"/>
            <ac:spMk id="48" creationId="{ACED466C-DE9D-1420-08B3-5393405BC0FC}"/>
          </ac:spMkLst>
        </pc:spChg>
        <pc:spChg chg="add mod">
          <ac:chgData name="Clements, William" userId="cbdb0636-a496-422a-8d40-98c53d494d26" providerId="ADAL" clId="{E1417BEA-97DF-5246-ACF7-0F0966741194}" dt="2023-05-02T17:45:42.714" v="559" actId="1076"/>
          <ac:spMkLst>
            <pc:docMk/>
            <pc:sldMk cId="1360137219" sldId="422"/>
            <ac:spMk id="49" creationId="{4008408D-6511-6B16-D0FF-9BB4DB60B5AD}"/>
          </ac:spMkLst>
        </pc:spChg>
        <pc:spChg chg="add mod">
          <ac:chgData name="Clements, William" userId="cbdb0636-a496-422a-8d40-98c53d494d26" providerId="ADAL" clId="{E1417BEA-97DF-5246-ACF7-0F0966741194}" dt="2023-05-02T17:45:42.714" v="559" actId="1076"/>
          <ac:spMkLst>
            <pc:docMk/>
            <pc:sldMk cId="1360137219" sldId="422"/>
            <ac:spMk id="50" creationId="{F2DB8AAE-C41A-73B5-A9D5-A5867C6E1D4E}"/>
          </ac:spMkLst>
        </pc:spChg>
        <pc:spChg chg="add mod">
          <ac:chgData name="Clements, William" userId="cbdb0636-a496-422a-8d40-98c53d494d26" providerId="ADAL" clId="{E1417BEA-97DF-5246-ACF7-0F0966741194}" dt="2023-05-02T17:45:42.714" v="559" actId="1076"/>
          <ac:spMkLst>
            <pc:docMk/>
            <pc:sldMk cId="1360137219" sldId="422"/>
            <ac:spMk id="51" creationId="{164DBF2C-2041-9A06-1CE1-7A8B5DAB55E3}"/>
          </ac:spMkLst>
        </pc:spChg>
        <pc:spChg chg="add mod">
          <ac:chgData name="Clements, William" userId="cbdb0636-a496-422a-8d40-98c53d494d26" providerId="ADAL" clId="{E1417BEA-97DF-5246-ACF7-0F0966741194}" dt="2023-05-02T17:45:42.714" v="559" actId="1076"/>
          <ac:spMkLst>
            <pc:docMk/>
            <pc:sldMk cId="1360137219" sldId="422"/>
            <ac:spMk id="52" creationId="{51FF9DA3-3346-5C05-1E56-6DE7F3B6373A}"/>
          </ac:spMkLst>
        </pc:spChg>
        <pc:spChg chg="add mod">
          <ac:chgData name="Clements, William" userId="cbdb0636-a496-422a-8d40-98c53d494d26" providerId="ADAL" clId="{E1417BEA-97DF-5246-ACF7-0F0966741194}" dt="2023-05-02T17:46:16.319" v="566" actId="1076"/>
          <ac:spMkLst>
            <pc:docMk/>
            <pc:sldMk cId="1360137219" sldId="422"/>
            <ac:spMk id="54" creationId="{7A189E0E-F336-8247-F5C6-24B8C8799A92}"/>
          </ac:spMkLst>
        </pc:spChg>
        <pc:spChg chg="add mod">
          <ac:chgData name="Clements, William" userId="cbdb0636-a496-422a-8d40-98c53d494d26" providerId="ADAL" clId="{E1417BEA-97DF-5246-ACF7-0F0966741194}" dt="2023-05-02T17:46:16.319" v="566" actId="1076"/>
          <ac:spMkLst>
            <pc:docMk/>
            <pc:sldMk cId="1360137219" sldId="422"/>
            <ac:spMk id="55" creationId="{5A3090EB-1F6C-89D5-CA3F-961BD126B622}"/>
          </ac:spMkLst>
        </pc:spChg>
        <pc:spChg chg="add mod">
          <ac:chgData name="Clements, William" userId="cbdb0636-a496-422a-8d40-98c53d494d26" providerId="ADAL" clId="{E1417BEA-97DF-5246-ACF7-0F0966741194}" dt="2023-05-02T17:46:16.319" v="566" actId="1076"/>
          <ac:spMkLst>
            <pc:docMk/>
            <pc:sldMk cId="1360137219" sldId="422"/>
            <ac:spMk id="56" creationId="{A1A0B066-5B8F-131B-CF21-B68D3C1F37A8}"/>
          </ac:spMkLst>
        </pc:spChg>
        <pc:spChg chg="add mod">
          <ac:chgData name="Clements, William" userId="cbdb0636-a496-422a-8d40-98c53d494d26" providerId="ADAL" clId="{E1417BEA-97DF-5246-ACF7-0F0966741194}" dt="2023-05-02T17:47:12.590" v="579" actId="14100"/>
          <ac:spMkLst>
            <pc:docMk/>
            <pc:sldMk cId="1360137219" sldId="422"/>
            <ac:spMk id="57" creationId="{7842FEBF-FD6F-A108-E333-B9C026BD7E91}"/>
          </ac:spMkLst>
        </pc:spChg>
        <pc:spChg chg="add mod">
          <ac:chgData name="Clements, William" userId="cbdb0636-a496-422a-8d40-98c53d494d26" providerId="ADAL" clId="{E1417BEA-97DF-5246-ACF7-0F0966741194}" dt="2023-05-02T17:46:24.497" v="570" actId="1076"/>
          <ac:spMkLst>
            <pc:docMk/>
            <pc:sldMk cId="1360137219" sldId="422"/>
            <ac:spMk id="58" creationId="{4F4F1E9D-AC30-C954-5B35-B6D3EEAFFA67}"/>
          </ac:spMkLst>
        </pc:spChg>
        <pc:spChg chg="add del mod">
          <ac:chgData name="Clements, William" userId="cbdb0636-a496-422a-8d40-98c53d494d26" providerId="ADAL" clId="{E1417BEA-97DF-5246-ACF7-0F0966741194}" dt="2023-05-02T17:47:03.624" v="577"/>
          <ac:spMkLst>
            <pc:docMk/>
            <pc:sldMk cId="1360137219" sldId="422"/>
            <ac:spMk id="59" creationId="{2C5C0BAA-FC66-66FD-08EB-85FAFD24BD5A}"/>
          </ac:spMkLst>
        </pc:spChg>
        <pc:spChg chg="add del mod">
          <ac:chgData name="Clements, William" userId="cbdb0636-a496-422a-8d40-98c53d494d26" providerId="ADAL" clId="{E1417BEA-97DF-5246-ACF7-0F0966741194}" dt="2023-05-02T17:46:29.658" v="572"/>
          <ac:spMkLst>
            <pc:docMk/>
            <pc:sldMk cId="1360137219" sldId="422"/>
            <ac:spMk id="60" creationId="{1A6CDB59-A18A-8DC4-04FA-51DDB79D5417}"/>
          </ac:spMkLst>
        </pc:spChg>
        <pc:spChg chg="add del mod">
          <ac:chgData name="Clements, William" userId="cbdb0636-a496-422a-8d40-98c53d494d26" providerId="ADAL" clId="{E1417BEA-97DF-5246-ACF7-0F0966741194}" dt="2023-05-02T17:46:29.658" v="572"/>
          <ac:spMkLst>
            <pc:docMk/>
            <pc:sldMk cId="1360137219" sldId="422"/>
            <ac:spMk id="61" creationId="{2F5B3CEB-231F-60ED-9F1F-F99EEFBE672B}"/>
          </ac:spMkLst>
        </pc:spChg>
        <pc:spChg chg="add del mod">
          <ac:chgData name="Clements, William" userId="cbdb0636-a496-422a-8d40-98c53d494d26" providerId="ADAL" clId="{E1417BEA-97DF-5246-ACF7-0F0966741194}" dt="2023-05-02T17:46:29.658" v="572"/>
          <ac:spMkLst>
            <pc:docMk/>
            <pc:sldMk cId="1360137219" sldId="422"/>
            <ac:spMk id="62" creationId="{EC347A50-E3E2-B58D-7AA3-4639E5C11AC4}"/>
          </ac:spMkLst>
        </pc:spChg>
        <pc:spChg chg="add mod">
          <ac:chgData name="Clements, William" userId="cbdb0636-a496-422a-8d40-98c53d494d26" providerId="ADAL" clId="{E1417BEA-97DF-5246-ACF7-0F0966741194}" dt="2023-05-02T17:46:38.941" v="574" actId="1076"/>
          <ac:spMkLst>
            <pc:docMk/>
            <pc:sldMk cId="1360137219" sldId="422"/>
            <ac:spMk id="63" creationId="{B1D2D999-D1B2-E3E3-7B58-46D3FA14BFDE}"/>
          </ac:spMkLst>
        </pc:spChg>
        <pc:spChg chg="add mod">
          <ac:chgData name="Clements, William" userId="cbdb0636-a496-422a-8d40-98c53d494d26" providerId="ADAL" clId="{E1417BEA-97DF-5246-ACF7-0F0966741194}" dt="2023-05-02T17:46:38.941" v="574" actId="1076"/>
          <ac:spMkLst>
            <pc:docMk/>
            <pc:sldMk cId="1360137219" sldId="422"/>
            <ac:spMk id="64" creationId="{D12CB189-97F0-FBB4-DCFD-937C9E4947C8}"/>
          </ac:spMkLst>
        </pc:spChg>
        <pc:spChg chg="add mod">
          <ac:chgData name="Clements, William" userId="cbdb0636-a496-422a-8d40-98c53d494d26" providerId="ADAL" clId="{E1417BEA-97DF-5246-ACF7-0F0966741194}" dt="2023-05-02T17:46:57.280" v="576"/>
          <ac:spMkLst>
            <pc:docMk/>
            <pc:sldMk cId="1360137219" sldId="422"/>
            <ac:spMk id="65" creationId="{34DF2C94-B4FE-839A-2E08-F499BBDDEA94}"/>
          </ac:spMkLst>
        </pc:spChg>
        <pc:spChg chg="add mod">
          <ac:chgData name="Clements, William" userId="cbdb0636-a496-422a-8d40-98c53d494d26" providerId="ADAL" clId="{E1417BEA-97DF-5246-ACF7-0F0966741194}" dt="2023-05-02T17:46:38.941" v="574" actId="1076"/>
          <ac:spMkLst>
            <pc:docMk/>
            <pc:sldMk cId="1360137219" sldId="422"/>
            <ac:spMk id="66" creationId="{BF97ED0A-7BF2-0266-0439-C2410296C713}"/>
          </ac:spMkLst>
        </pc:spChg>
        <pc:spChg chg="add mod">
          <ac:chgData name="Clements, William" userId="cbdb0636-a496-422a-8d40-98c53d494d26" providerId="ADAL" clId="{E1417BEA-97DF-5246-ACF7-0F0966741194}" dt="2023-05-02T17:46:48.126" v="575"/>
          <ac:spMkLst>
            <pc:docMk/>
            <pc:sldMk cId="1360137219" sldId="422"/>
            <ac:spMk id="67" creationId="{7C40A50B-A314-42A2-EC5F-AFB1EB565212}"/>
          </ac:spMkLst>
        </pc:spChg>
        <pc:spChg chg="add mod">
          <ac:chgData name="Clements, William" userId="cbdb0636-a496-422a-8d40-98c53d494d26" providerId="ADAL" clId="{E1417BEA-97DF-5246-ACF7-0F0966741194}" dt="2023-05-02T17:48:13.543" v="591" actId="1076"/>
          <ac:spMkLst>
            <pc:docMk/>
            <pc:sldMk cId="1360137219" sldId="422"/>
            <ac:spMk id="70" creationId="{57746906-02E6-3FF7-2C34-53CB2607A325}"/>
          </ac:spMkLst>
        </pc:spChg>
        <pc:picChg chg="del">
          <ac:chgData name="Clements, William" userId="cbdb0636-a496-422a-8d40-98c53d494d26" providerId="ADAL" clId="{E1417BEA-97DF-5246-ACF7-0F0966741194}" dt="2023-05-02T17:16:28.358" v="30" actId="478"/>
          <ac:picMkLst>
            <pc:docMk/>
            <pc:sldMk cId="1360137219" sldId="422"/>
            <ac:picMk id="5" creationId="{F348B125-4E3A-70A7-A6D6-2E0CC18EDF53}"/>
          </ac:picMkLst>
        </pc:picChg>
        <pc:picChg chg="del">
          <ac:chgData name="Clements, William" userId="cbdb0636-a496-422a-8d40-98c53d494d26" providerId="ADAL" clId="{E1417BEA-97DF-5246-ACF7-0F0966741194}" dt="2023-05-02T17:16:28.934" v="31" actId="478"/>
          <ac:picMkLst>
            <pc:docMk/>
            <pc:sldMk cId="1360137219" sldId="422"/>
            <ac:picMk id="9" creationId="{D60D8CF4-FFC5-3619-714B-D7465C254846}"/>
          </ac:picMkLst>
        </pc:picChg>
        <pc:picChg chg="del">
          <ac:chgData name="Clements, William" userId="cbdb0636-a496-422a-8d40-98c53d494d26" providerId="ADAL" clId="{E1417BEA-97DF-5246-ACF7-0F0966741194}" dt="2023-05-02T17:16:29.793" v="32" actId="478"/>
          <ac:picMkLst>
            <pc:docMk/>
            <pc:sldMk cId="1360137219" sldId="422"/>
            <ac:picMk id="12" creationId="{B3994084-7803-1B43-7488-F5349DB5313E}"/>
          </ac:picMkLst>
        </pc:picChg>
        <pc:picChg chg="add mod">
          <ac:chgData name="Clements, William" userId="cbdb0636-a496-422a-8d40-98c53d494d26" providerId="ADAL" clId="{E1417BEA-97DF-5246-ACF7-0F0966741194}" dt="2023-05-02T17:54:46.217" v="638" actId="1076"/>
          <ac:picMkLst>
            <pc:docMk/>
            <pc:sldMk cId="1360137219" sldId="422"/>
            <ac:picMk id="38" creationId="{3AD3D3A3-82E0-3600-5F6D-68B0C21C5C8C}"/>
          </ac:picMkLst>
        </pc:picChg>
        <pc:picChg chg="add mod">
          <ac:chgData name="Clements, William" userId="cbdb0636-a496-422a-8d40-98c53d494d26" providerId="ADAL" clId="{E1417BEA-97DF-5246-ACF7-0F0966741194}" dt="2023-05-02T17:17:42.039" v="45" actId="1076"/>
          <ac:picMkLst>
            <pc:docMk/>
            <pc:sldMk cId="1360137219" sldId="422"/>
            <ac:picMk id="39" creationId="{8F974C3D-74EE-6758-0381-5DE7650F7194}"/>
          </ac:picMkLst>
        </pc:picChg>
        <pc:picChg chg="add mod">
          <ac:chgData name="Clements, William" userId="cbdb0636-a496-422a-8d40-98c53d494d26" providerId="ADAL" clId="{E1417BEA-97DF-5246-ACF7-0F0966741194}" dt="2023-05-02T17:45:31.066" v="557" actId="1076"/>
          <ac:picMkLst>
            <pc:docMk/>
            <pc:sldMk cId="1360137219" sldId="422"/>
            <ac:picMk id="46" creationId="{D9CFE19E-F13C-F4F2-1C06-AC30085CD040}"/>
          </ac:picMkLst>
        </pc:picChg>
        <pc:picChg chg="add mod">
          <ac:chgData name="Clements, William" userId="cbdb0636-a496-422a-8d40-98c53d494d26" providerId="ADAL" clId="{E1417BEA-97DF-5246-ACF7-0F0966741194}" dt="2023-05-02T17:45:42.714" v="559" actId="1076"/>
          <ac:picMkLst>
            <pc:docMk/>
            <pc:sldMk cId="1360137219" sldId="422"/>
            <ac:picMk id="53" creationId="{50B7A876-8E09-63DD-0586-B38540BA19B4}"/>
          </ac:picMkLst>
        </pc:picChg>
        <pc:picChg chg="add mod">
          <ac:chgData name="Clements, William" userId="cbdb0636-a496-422a-8d40-98c53d494d26" providerId="ADAL" clId="{E1417BEA-97DF-5246-ACF7-0F0966741194}" dt="2023-05-02T17:48:01.573" v="586" actId="14100"/>
          <ac:picMkLst>
            <pc:docMk/>
            <pc:sldMk cId="1360137219" sldId="422"/>
            <ac:picMk id="68" creationId="{6A08ADDB-54C1-B744-68A7-E1ED4B048D7A}"/>
          </ac:picMkLst>
        </pc:picChg>
        <pc:picChg chg="add mod">
          <ac:chgData name="Clements, William" userId="cbdb0636-a496-422a-8d40-98c53d494d26" providerId="ADAL" clId="{E1417BEA-97DF-5246-ACF7-0F0966741194}" dt="2023-05-02T17:54:50.901" v="639" actId="1076"/>
          <ac:picMkLst>
            <pc:docMk/>
            <pc:sldMk cId="1360137219" sldId="422"/>
            <ac:picMk id="71" creationId="{DBF43DED-982F-6DBB-EA7C-02661749C320}"/>
          </ac:picMkLst>
        </pc:picChg>
      </pc:sldChg>
      <pc:sldChg chg="addSp delSp modSp add mod ord">
        <pc:chgData name="Clements, William" userId="cbdb0636-a496-422a-8d40-98c53d494d26" providerId="ADAL" clId="{E1417BEA-97DF-5246-ACF7-0F0966741194}" dt="2023-05-02T17:52:29.235" v="624" actId="14100"/>
        <pc:sldMkLst>
          <pc:docMk/>
          <pc:sldMk cId="2858010487" sldId="423"/>
        </pc:sldMkLst>
        <pc:spChg chg="add mod">
          <ac:chgData name="Clements, William" userId="cbdb0636-a496-422a-8d40-98c53d494d26" providerId="ADAL" clId="{E1417BEA-97DF-5246-ACF7-0F0966741194}" dt="2023-05-02T17:22:05.851" v="100" actId="1076"/>
          <ac:spMkLst>
            <pc:docMk/>
            <pc:sldMk cId="2858010487" sldId="423"/>
            <ac:spMk id="2" creationId="{F4F0AAEE-BD9E-AF16-F857-30B8238437B2}"/>
          </ac:spMkLst>
        </pc:spChg>
        <pc:spChg chg="add mod">
          <ac:chgData name="Clements, William" userId="cbdb0636-a496-422a-8d40-98c53d494d26" providerId="ADAL" clId="{E1417BEA-97DF-5246-ACF7-0F0966741194}" dt="2023-05-02T17:22:10.193" v="101" actId="1076"/>
          <ac:spMkLst>
            <pc:docMk/>
            <pc:sldMk cId="2858010487" sldId="423"/>
            <ac:spMk id="4" creationId="{3B3D8B16-8E1F-5B1B-93F2-EFB7B148F9BD}"/>
          </ac:spMkLst>
        </pc:spChg>
        <pc:spChg chg="add mod">
          <ac:chgData name="Clements, William" userId="cbdb0636-a496-422a-8d40-98c53d494d26" providerId="ADAL" clId="{E1417BEA-97DF-5246-ACF7-0F0966741194}" dt="2023-05-02T17:47:38.670" v="583" actId="1076"/>
          <ac:spMkLst>
            <pc:docMk/>
            <pc:sldMk cId="2858010487" sldId="423"/>
            <ac:spMk id="27" creationId="{7E0698CC-BF7A-CDDE-BC03-774547C2B7A5}"/>
          </ac:spMkLst>
        </pc:spChg>
        <pc:spChg chg="add del mod">
          <ac:chgData name="Clements, William" userId="cbdb0636-a496-422a-8d40-98c53d494d26" providerId="ADAL" clId="{E1417BEA-97DF-5246-ACF7-0F0966741194}" dt="2023-05-02T17:24:01.378" v="134" actId="478"/>
          <ac:spMkLst>
            <pc:docMk/>
            <pc:sldMk cId="2858010487" sldId="423"/>
            <ac:spMk id="28" creationId="{6DB798DA-C817-550C-435C-1B70A1EDA08E}"/>
          </ac:spMkLst>
        </pc:spChg>
        <pc:spChg chg="add mod">
          <ac:chgData name="Clements, William" userId="cbdb0636-a496-422a-8d40-98c53d494d26" providerId="ADAL" clId="{E1417BEA-97DF-5246-ACF7-0F0966741194}" dt="2023-05-02T17:49:13.163" v="598" actId="1076"/>
          <ac:spMkLst>
            <pc:docMk/>
            <pc:sldMk cId="2858010487" sldId="423"/>
            <ac:spMk id="29" creationId="{3856E43D-D99D-4D97-9FA8-2321C24D4323}"/>
          </ac:spMkLst>
        </pc:spChg>
        <pc:spChg chg="add del mod">
          <ac:chgData name="Clements, William" userId="cbdb0636-a496-422a-8d40-98c53d494d26" providerId="ADAL" clId="{E1417BEA-97DF-5246-ACF7-0F0966741194}" dt="2023-05-02T17:23:59.514" v="133" actId="478"/>
          <ac:spMkLst>
            <pc:docMk/>
            <pc:sldMk cId="2858010487" sldId="423"/>
            <ac:spMk id="30" creationId="{CDAC8789-A2D0-EA62-F3AF-0CB9B4282347}"/>
          </ac:spMkLst>
        </pc:spChg>
        <pc:spChg chg="add del mod">
          <ac:chgData name="Clements, William" userId="cbdb0636-a496-422a-8d40-98c53d494d26" providerId="ADAL" clId="{E1417BEA-97DF-5246-ACF7-0F0966741194}" dt="2023-05-02T17:22:40.900" v="104" actId="478"/>
          <ac:spMkLst>
            <pc:docMk/>
            <pc:sldMk cId="2858010487" sldId="423"/>
            <ac:spMk id="31" creationId="{F9CBBB08-C671-B2FF-707F-DB5154148E6E}"/>
          </ac:spMkLst>
        </pc:spChg>
        <pc:spChg chg="mod">
          <ac:chgData name="Clements, William" userId="cbdb0636-a496-422a-8d40-98c53d494d26" providerId="ADAL" clId="{E1417BEA-97DF-5246-ACF7-0F0966741194}" dt="2023-05-02T17:22:22.251" v="102" actId="1076"/>
          <ac:spMkLst>
            <pc:docMk/>
            <pc:sldMk cId="2858010487" sldId="423"/>
            <ac:spMk id="36" creationId="{68B42315-2B1F-77E4-22C9-E94E81B801F2}"/>
          </ac:spMkLst>
        </pc:spChg>
        <pc:spChg chg="mod">
          <ac:chgData name="Clements, William" userId="cbdb0636-a496-422a-8d40-98c53d494d26" providerId="ADAL" clId="{E1417BEA-97DF-5246-ACF7-0F0966741194}" dt="2023-05-02T17:22:22.251" v="102" actId="1076"/>
          <ac:spMkLst>
            <pc:docMk/>
            <pc:sldMk cId="2858010487" sldId="423"/>
            <ac:spMk id="37" creationId="{9DE2727F-B949-A8F0-0C87-E8ABBB2C7AFE}"/>
          </ac:spMkLst>
        </pc:spChg>
        <pc:spChg chg="mod">
          <ac:chgData name="Clements, William" userId="cbdb0636-a496-422a-8d40-98c53d494d26" providerId="ADAL" clId="{E1417BEA-97DF-5246-ACF7-0F0966741194}" dt="2023-05-02T17:22:22.251" v="102" actId="1076"/>
          <ac:spMkLst>
            <pc:docMk/>
            <pc:sldMk cId="2858010487" sldId="423"/>
            <ac:spMk id="38" creationId="{E82FC2A7-7136-E47A-C458-21750D36E045}"/>
          </ac:spMkLst>
        </pc:spChg>
        <pc:spChg chg="mod">
          <ac:chgData name="Clements, William" userId="cbdb0636-a496-422a-8d40-98c53d494d26" providerId="ADAL" clId="{E1417BEA-97DF-5246-ACF7-0F0966741194}" dt="2023-05-02T17:22:01.503" v="99" actId="1076"/>
          <ac:spMkLst>
            <pc:docMk/>
            <pc:sldMk cId="2858010487" sldId="423"/>
            <ac:spMk id="39" creationId="{7B73F575-9F73-B349-3E84-FC06B7125DE5}"/>
          </ac:spMkLst>
        </pc:spChg>
        <pc:spChg chg="del">
          <ac:chgData name="Clements, William" userId="cbdb0636-a496-422a-8d40-98c53d494d26" providerId="ADAL" clId="{E1417BEA-97DF-5246-ACF7-0F0966741194}" dt="2023-05-02T17:21:05.882" v="85" actId="478"/>
          <ac:spMkLst>
            <pc:docMk/>
            <pc:sldMk cId="2858010487" sldId="423"/>
            <ac:spMk id="41" creationId="{E4D00E70-45AB-2D6B-C0BB-A847C48E5604}"/>
          </ac:spMkLst>
        </pc:spChg>
        <pc:spChg chg="mod">
          <ac:chgData name="Clements, William" userId="cbdb0636-a496-422a-8d40-98c53d494d26" providerId="ADAL" clId="{E1417BEA-97DF-5246-ACF7-0F0966741194}" dt="2023-05-02T17:22:01.503" v="99" actId="1076"/>
          <ac:spMkLst>
            <pc:docMk/>
            <pc:sldMk cId="2858010487" sldId="423"/>
            <ac:spMk id="43" creationId="{617BA091-6106-9B24-3AD6-4F8B9F54964C}"/>
          </ac:spMkLst>
        </pc:spChg>
        <pc:spChg chg="del">
          <ac:chgData name="Clements, William" userId="cbdb0636-a496-422a-8d40-98c53d494d26" providerId="ADAL" clId="{E1417BEA-97DF-5246-ACF7-0F0966741194}" dt="2023-05-02T17:21:06.959" v="86" actId="478"/>
          <ac:spMkLst>
            <pc:docMk/>
            <pc:sldMk cId="2858010487" sldId="423"/>
            <ac:spMk id="45" creationId="{9BF22FF3-5E7B-B755-5B0E-A76297864FC2}"/>
          </ac:spMkLst>
        </pc:spChg>
        <pc:spChg chg="mod">
          <ac:chgData name="Clements, William" userId="cbdb0636-a496-422a-8d40-98c53d494d26" providerId="ADAL" clId="{E1417BEA-97DF-5246-ACF7-0F0966741194}" dt="2023-05-02T17:22:01.503" v="99" actId="1076"/>
          <ac:spMkLst>
            <pc:docMk/>
            <pc:sldMk cId="2858010487" sldId="423"/>
            <ac:spMk id="47" creationId="{E106D76C-DA93-96B7-EF88-CCCE87524B11}"/>
          </ac:spMkLst>
        </pc:spChg>
        <pc:spChg chg="del">
          <ac:chgData name="Clements, William" userId="cbdb0636-a496-422a-8d40-98c53d494d26" providerId="ADAL" clId="{E1417BEA-97DF-5246-ACF7-0F0966741194}" dt="2023-05-02T17:21:08.357" v="87" actId="478"/>
          <ac:spMkLst>
            <pc:docMk/>
            <pc:sldMk cId="2858010487" sldId="423"/>
            <ac:spMk id="48" creationId="{D167916F-C1C4-2BBA-BE32-FA6B71D873F4}"/>
          </ac:spMkLst>
        </pc:spChg>
        <pc:spChg chg="add mod">
          <ac:chgData name="Clements, William" userId="cbdb0636-a496-422a-8d40-98c53d494d26" providerId="ADAL" clId="{E1417BEA-97DF-5246-ACF7-0F0966741194}" dt="2023-05-02T17:47:26.120" v="581" actId="1076"/>
          <ac:spMkLst>
            <pc:docMk/>
            <pc:sldMk cId="2858010487" sldId="423"/>
            <ac:spMk id="57" creationId="{1F46B679-8464-ACA5-C507-E009453A6AC5}"/>
          </ac:spMkLst>
        </pc:spChg>
        <pc:spChg chg="add mod">
          <ac:chgData name="Clements, William" userId="cbdb0636-a496-422a-8d40-98c53d494d26" providerId="ADAL" clId="{E1417BEA-97DF-5246-ACF7-0F0966741194}" dt="2023-05-02T17:47:26.120" v="581" actId="1076"/>
          <ac:spMkLst>
            <pc:docMk/>
            <pc:sldMk cId="2858010487" sldId="423"/>
            <ac:spMk id="58" creationId="{6EE521EB-9DF6-CADF-85CF-E85525CFD411}"/>
          </ac:spMkLst>
        </pc:spChg>
        <pc:spChg chg="del">
          <ac:chgData name="Clements, William" userId="cbdb0636-a496-422a-8d40-98c53d494d26" providerId="ADAL" clId="{E1417BEA-97DF-5246-ACF7-0F0966741194}" dt="2023-05-02T17:20:56.224" v="84" actId="478"/>
          <ac:spMkLst>
            <pc:docMk/>
            <pc:sldMk cId="2858010487" sldId="423"/>
            <ac:spMk id="64" creationId="{DF2B41D9-FE9D-D202-6D2E-D06577128DA6}"/>
          </ac:spMkLst>
        </pc:spChg>
        <pc:spChg chg="del">
          <ac:chgData name="Clements, William" userId="cbdb0636-a496-422a-8d40-98c53d494d26" providerId="ADAL" clId="{E1417BEA-97DF-5246-ACF7-0F0966741194}" dt="2023-05-02T17:20:54.520" v="82" actId="478"/>
          <ac:spMkLst>
            <pc:docMk/>
            <pc:sldMk cId="2858010487" sldId="423"/>
            <ac:spMk id="65" creationId="{C148C4FA-80AF-A8CE-8C6C-F0441420EAA1}"/>
          </ac:spMkLst>
        </pc:spChg>
        <pc:spChg chg="del">
          <ac:chgData name="Clements, William" userId="cbdb0636-a496-422a-8d40-98c53d494d26" providerId="ADAL" clId="{E1417BEA-97DF-5246-ACF7-0F0966741194}" dt="2023-05-02T17:20:52.106" v="81" actId="478"/>
          <ac:spMkLst>
            <pc:docMk/>
            <pc:sldMk cId="2858010487" sldId="423"/>
            <ac:spMk id="66" creationId="{EFBBD81B-D213-F45E-091A-5CBF9CB10CB1}"/>
          </ac:spMkLst>
        </pc:spChg>
        <pc:spChg chg="del">
          <ac:chgData name="Clements, William" userId="cbdb0636-a496-422a-8d40-98c53d494d26" providerId="ADAL" clId="{E1417BEA-97DF-5246-ACF7-0F0966741194}" dt="2023-05-02T17:20:52.106" v="81" actId="478"/>
          <ac:spMkLst>
            <pc:docMk/>
            <pc:sldMk cId="2858010487" sldId="423"/>
            <ac:spMk id="68" creationId="{FC944D87-7A22-EC26-1226-A280E125E420}"/>
          </ac:spMkLst>
        </pc:spChg>
        <pc:spChg chg="del">
          <ac:chgData name="Clements, William" userId="cbdb0636-a496-422a-8d40-98c53d494d26" providerId="ADAL" clId="{E1417BEA-97DF-5246-ACF7-0F0966741194}" dt="2023-05-02T17:20:55.549" v="83" actId="478"/>
          <ac:spMkLst>
            <pc:docMk/>
            <pc:sldMk cId="2858010487" sldId="423"/>
            <ac:spMk id="69" creationId="{5BFC9504-9035-192D-676F-EAC419C5B6DA}"/>
          </ac:spMkLst>
        </pc:spChg>
        <pc:spChg chg="add mod">
          <ac:chgData name="Clements, William" userId="cbdb0636-a496-422a-8d40-98c53d494d26" providerId="ADAL" clId="{E1417BEA-97DF-5246-ACF7-0F0966741194}" dt="2023-05-02T17:52:29.235" v="624" actId="14100"/>
          <ac:spMkLst>
            <pc:docMk/>
            <pc:sldMk cId="2858010487" sldId="423"/>
            <ac:spMk id="70" creationId="{37A12EAD-1773-0867-A907-ABD1BE30FFC9}"/>
          </ac:spMkLst>
        </pc:spChg>
        <pc:picChg chg="add mod">
          <ac:chgData name="Clements, William" userId="cbdb0636-a496-422a-8d40-98c53d494d26" providerId="ADAL" clId="{E1417BEA-97DF-5246-ACF7-0F0966741194}" dt="2023-05-02T17:47:38.670" v="583" actId="1076"/>
          <ac:picMkLst>
            <pc:docMk/>
            <pc:sldMk cId="2858010487" sldId="423"/>
            <ac:picMk id="32" creationId="{012B388A-0BA3-1E06-EF0B-86C8CAB741FA}"/>
          </ac:picMkLst>
        </pc:picChg>
        <pc:picChg chg="add mod">
          <ac:chgData name="Clements, William" userId="cbdb0636-a496-422a-8d40-98c53d494d26" providerId="ADAL" clId="{E1417BEA-97DF-5246-ACF7-0F0966741194}" dt="2023-05-02T17:49:13.163" v="598" actId="1076"/>
          <ac:picMkLst>
            <pc:docMk/>
            <pc:sldMk cId="2858010487" sldId="423"/>
            <ac:picMk id="34" creationId="{6200ECD2-CC8E-8C2A-7961-74914437DCA3}"/>
          </ac:picMkLst>
        </pc:picChg>
        <pc:picChg chg="del">
          <ac:chgData name="Clements, William" userId="cbdb0636-a496-422a-8d40-98c53d494d26" providerId="ADAL" clId="{E1417BEA-97DF-5246-ACF7-0F0966741194}" dt="2023-05-02T17:20:52.106" v="81" actId="478"/>
          <ac:picMkLst>
            <pc:docMk/>
            <pc:sldMk cId="2858010487" sldId="423"/>
            <ac:picMk id="50" creationId="{922F6E00-3989-67E7-0CB8-16EB4B58B52B}"/>
          </ac:picMkLst>
        </pc:picChg>
        <pc:picChg chg="del">
          <ac:chgData name="Clements, William" userId="cbdb0636-a496-422a-8d40-98c53d494d26" providerId="ADAL" clId="{E1417BEA-97DF-5246-ACF7-0F0966741194}" dt="2023-05-02T17:20:52.106" v="81" actId="478"/>
          <ac:picMkLst>
            <pc:docMk/>
            <pc:sldMk cId="2858010487" sldId="423"/>
            <ac:picMk id="51" creationId="{437EC6AB-374D-4612-C2BC-9E1913A936FD}"/>
          </ac:picMkLst>
        </pc:picChg>
        <pc:picChg chg="del">
          <ac:chgData name="Clements, William" userId="cbdb0636-a496-422a-8d40-98c53d494d26" providerId="ADAL" clId="{E1417BEA-97DF-5246-ACF7-0F0966741194}" dt="2023-05-02T17:20:52.106" v="81" actId="478"/>
          <ac:picMkLst>
            <pc:docMk/>
            <pc:sldMk cId="2858010487" sldId="423"/>
            <ac:picMk id="52" creationId="{8B6B20B2-4A84-F321-0C9E-13768F846FB4}"/>
          </ac:picMkLst>
        </pc:picChg>
        <pc:picChg chg="add mod">
          <ac:chgData name="Clements, William" userId="cbdb0636-a496-422a-8d40-98c53d494d26" providerId="ADAL" clId="{E1417BEA-97DF-5246-ACF7-0F0966741194}" dt="2023-05-02T17:24:32.017" v="139" actId="14100"/>
          <ac:picMkLst>
            <pc:docMk/>
            <pc:sldMk cId="2858010487" sldId="423"/>
            <ac:picMk id="55" creationId="{DAC14060-EC4C-6769-78B1-11AFFB0E9C30}"/>
          </ac:picMkLst>
        </pc:picChg>
        <pc:picChg chg="del mod">
          <ac:chgData name="Clements, William" userId="cbdb0636-a496-422a-8d40-98c53d494d26" providerId="ADAL" clId="{E1417BEA-97DF-5246-ACF7-0F0966741194}" dt="2023-05-02T17:24:26.841" v="136" actId="478"/>
          <ac:picMkLst>
            <pc:docMk/>
            <pc:sldMk cId="2858010487" sldId="423"/>
            <ac:picMk id="63" creationId="{99373EF7-6BEC-AC52-5A82-DA922BE03156}"/>
          </ac:picMkLst>
        </pc:picChg>
        <pc:picChg chg="add mod">
          <ac:chgData name="Clements, William" userId="cbdb0636-a496-422a-8d40-98c53d494d26" providerId="ADAL" clId="{E1417BEA-97DF-5246-ACF7-0F0966741194}" dt="2023-05-02T17:49:07.797" v="597" actId="1076"/>
          <ac:picMkLst>
            <pc:docMk/>
            <pc:sldMk cId="2858010487" sldId="423"/>
            <ac:picMk id="73" creationId="{AA0D56DF-5C81-2245-7133-B121AAB2728F}"/>
          </ac:picMkLst>
        </pc:picChg>
        <pc:cxnChg chg="add mod">
          <ac:chgData name="Clements, William" userId="cbdb0636-a496-422a-8d40-98c53d494d26" providerId="ADAL" clId="{E1417BEA-97DF-5246-ACF7-0F0966741194}" dt="2023-05-02T17:47:38.670" v="583" actId="1076"/>
          <ac:cxnSpMkLst>
            <pc:docMk/>
            <pc:sldMk cId="2858010487" sldId="423"/>
            <ac:cxnSpMk id="40" creationId="{FBE39126-3FBD-ED47-153D-92D89B7EBBA2}"/>
          </ac:cxnSpMkLst>
        </pc:cxnChg>
        <pc:cxnChg chg="add mod">
          <ac:chgData name="Clements, William" userId="cbdb0636-a496-422a-8d40-98c53d494d26" providerId="ADAL" clId="{E1417BEA-97DF-5246-ACF7-0F0966741194}" dt="2023-05-02T17:49:13.163" v="598" actId="1076"/>
          <ac:cxnSpMkLst>
            <pc:docMk/>
            <pc:sldMk cId="2858010487" sldId="423"/>
            <ac:cxnSpMk id="46" creationId="{B982E323-7DAD-C120-FF5C-47634414F3D8}"/>
          </ac:cxnSpMkLst>
        </pc:cxnChg>
        <pc:cxnChg chg="mod">
          <ac:chgData name="Clements, William" userId="cbdb0636-a496-422a-8d40-98c53d494d26" providerId="ADAL" clId="{E1417BEA-97DF-5246-ACF7-0F0966741194}" dt="2023-05-02T17:22:22.251" v="102" actId="1076"/>
          <ac:cxnSpMkLst>
            <pc:docMk/>
            <pc:sldMk cId="2858010487" sldId="423"/>
            <ac:cxnSpMk id="53" creationId="{C284E161-BC11-3B9D-082F-0D2172466BE0}"/>
          </ac:cxnSpMkLst>
        </pc:cxnChg>
        <pc:cxnChg chg="mod">
          <ac:chgData name="Clements, William" userId="cbdb0636-a496-422a-8d40-98c53d494d26" providerId="ADAL" clId="{E1417BEA-97DF-5246-ACF7-0F0966741194}" dt="2023-05-02T17:22:22.251" v="102" actId="1076"/>
          <ac:cxnSpMkLst>
            <pc:docMk/>
            <pc:sldMk cId="2858010487" sldId="423"/>
            <ac:cxnSpMk id="56" creationId="{2B383661-53CE-9736-22BF-F9511BB26A11}"/>
          </ac:cxnSpMkLst>
        </pc:cxnChg>
        <pc:cxnChg chg="mod">
          <ac:chgData name="Clements, William" userId="cbdb0636-a496-422a-8d40-98c53d494d26" providerId="ADAL" clId="{E1417BEA-97DF-5246-ACF7-0F0966741194}" dt="2023-05-02T17:22:22.251" v="102" actId="1076"/>
          <ac:cxnSpMkLst>
            <pc:docMk/>
            <pc:sldMk cId="2858010487" sldId="423"/>
            <ac:cxnSpMk id="59" creationId="{46AFCDE3-A15F-135E-453E-1F01A6443D22}"/>
          </ac:cxnSpMkLst>
        </pc:cxnChg>
        <pc:cxnChg chg="del">
          <ac:chgData name="Clements, William" userId="cbdb0636-a496-422a-8d40-98c53d494d26" providerId="ADAL" clId="{E1417BEA-97DF-5246-ACF7-0F0966741194}" dt="2023-05-02T17:21:15.404" v="89" actId="478"/>
          <ac:cxnSpMkLst>
            <pc:docMk/>
            <pc:sldMk cId="2858010487" sldId="423"/>
            <ac:cxnSpMk id="72" creationId="{B7A1AC2F-DAC9-37D6-A9E9-CBDFC38EA9D4}"/>
          </ac:cxnSpMkLst>
        </pc:cxnChg>
        <pc:cxnChg chg="del">
          <ac:chgData name="Clements, William" userId="cbdb0636-a496-422a-8d40-98c53d494d26" providerId="ADAL" clId="{E1417BEA-97DF-5246-ACF7-0F0966741194}" dt="2023-05-02T17:21:11.532" v="88" actId="478"/>
          <ac:cxnSpMkLst>
            <pc:docMk/>
            <pc:sldMk cId="2858010487" sldId="423"/>
            <ac:cxnSpMk id="75" creationId="{6806254B-06F0-4A79-D0CC-A88B2DA7B5A1}"/>
          </ac:cxnSpMkLst>
        </pc:cxnChg>
        <pc:cxnChg chg="add mod">
          <ac:chgData name="Clements, William" userId="cbdb0636-a496-422a-8d40-98c53d494d26" providerId="ADAL" clId="{E1417BEA-97DF-5246-ACF7-0F0966741194}" dt="2023-05-02T17:52:29.235" v="624" actId="14100"/>
          <ac:cxnSpMkLst>
            <pc:docMk/>
            <pc:sldMk cId="2858010487" sldId="423"/>
            <ac:cxnSpMk id="76" creationId="{2AD2CCD6-087A-C2AA-007A-1980D1462AF8}"/>
          </ac:cxnSpMkLst>
        </pc:cxnChg>
      </pc:sldChg>
      <pc:sldChg chg="addSp delSp modSp add mod ord">
        <pc:chgData name="Clements, William" userId="cbdb0636-a496-422a-8d40-98c53d494d26" providerId="ADAL" clId="{E1417BEA-97DF-5246-ACF7-0F0966741194}" dt="2023-05-02T18:54:18.710" v="1667" actId="1076"/>
        <pc:sldMkLst>
          <pc:docMk/>
          <pc:sldMk cId="641192722" sldId="424"/>
        </pc:sldMkLst>
        <pc:spChg chg="mod">
          <ac:chgData name="Clements, William" userId="cbdb0636-a496-422a-8d40-98c53d494d26" providerId="ADAL" clId="{E1417BEA-97DF-5246-ACF7-0F0966741194}" dt="2023-05-02T17:42:25.976" v="539" actId="1076"/>
          <ac:spMkLst>
            <pc:docMk/>
            <pc:sldMk cId="641192722" sldId="424"/>
            <ac:spMk id="2" creationId="{B9B22550-48D0-97A4-81DF-68BE439EA473}"/>
          </ac:spMkLst>
        </pc:spChg>
        <pc:spChg chg="mod">
          <ac:chgData name="Clements, William" userId="cbdb0636-a496-422a-8d40-98c53d494d26" providerId="ADAL" clId="{E1417BEA-97DF-5246-ACF7-0F0966741194}" dt="2023-05-02T17:36:16.882" v="478" actId="1076"/>
          <ac:spMkLst>
            <pc:docMk/>
            <pc:sldMk cId="641192722" sldId="424"/>
            <ac:spMk id="3" creationId="{10D11129-82CA-4E8B-D617-6FB19F24B9FE}"/>
          </ac:spMkLst>
        </pc:spChg>
        <pc:spChg chg="mod">
          <ac:chgData name="Clements, William" userId="cbdb0636-a496-422a-8d40-98c53d494d26" providerId="ADAL" clId="{E1417BEA-97DF-5246-ACF7-0F0966741194}" dt="2023-05-02T17:42:25.976" v="539" actId="1076"/>
          <ac:spMkLst>
            <pc:docMk/>
            <pc:sldMk cId="641192722" sldId="424"/>
            <ac:spMk id="4" creationId="{A9E388B4-BA7C-7B38-8476-36B4450E63AB}"/>
          </ac:spMkLst>
        </pc:spChg>
        <pc:spChg chg="add mod">
          <ac:chgData name="Clements, William" userId="cbdb0636-a496-422a-8d40-98c53d494d26" providerId="ADAL" clId="{E1417BEA-97DF-5246-ACF7-0F0966741194}" dt="2023-05-02T17:27:01.598" v="156" actId="1076"/>
          <ac:spMkLst>
            <pc:docMk/>
            <pc:sldMk cId="641192722" sldId="424"/>
            <ac:spMk id="5" creationId="{99DF203D-B710-5ED4-6C80-0936E7CA98CB}"/>
          </ac:spMkLst>
        </pc:spChg>
        <pc:spChg chg="mod">
          <ac:chgData name="Clements, William" userId="cbdb0636-a496-422a-8d40-98c53d494d26" providerId="ADAL" clId="{E1417BEA-97DF-5246-ACF7-0F0966741194}" dt="2023-05-02T17:35:19.047" v="453" actId="1076"/>
          <ac:spMkLst>
            <pc:docMk/>
            <pc:sldMk cId="641192722" sldId="424"/>
            <ac:spMk id="6" creationId="{82E818A7-B36A-454E-65AD-4D047F2425D0}"/>
          </ac:spMkLst>
        </pc:spChg>
        <pc:spChg chg="add mod">
          <ac:chgData name="Clements, William" userId="cbdb0636-a496-422a-8d40-98c53d494d26" providerId="ADAL" clId="{E1417BEA-97DF-5246-ACF7-0F0966741194}" dt="2023-05-02T17:31:20.188" v="304"/>
          <ac:spMkLst>
            <pc:docMk/>
            <pc:sldMk cId="641192722" sldId="424"/>
            <ac:spMk id="9" creationId="{47A894EA-CE02-3D63-836A-2B7699445697}"/>
          </ac:spMkLst>
        </pc:spChg>
        <pc:spChg chg="add mod">
          <ac:chgData name="Clements, William" userId="cbdb0636-a496-422a-8d40-98c53d494d26" providerId="ADAL" clId="{E1417BEA-97DF-5246-ACF7-0F0966741194}" dt="2023-05-02T17:27:43.055" v="192" actId="1035"/>
          <ac:spMkLst>
            <pc:docMk/>
            <pc:sldMk cId="641192722" sldId="424"/>
            <ac:spMk id="12" creationId="{17842FC7-8A88-241F-9FBF-3485BA82E004}"/>
          </ac:spMkLst>
        </pc:spChg>
        <pc:spChg chg="mod">
          <ac:chgData name="Clements, William" userId="cbdb0636-a496-422a-8d40-98c53d494d26" providerId="ADAL" clId="{E1417BEA-97DF-5246-ACF7-0F0966741194}" dt="2023-05-02T17:28:31.583" v="211" actId="1036"/>
          <ac:spMkLst>
            <pc:docMk/>
            <pc:sldMk cId="641192722" sldId="424"/>
            <ac:spMk id="13" creationId="{55FE4DC1-1EF4-A154-E051-C2EAFB6C0BFC}"/>
          </ac:spMkLst>
        </pc:spChg>
        <pc:spChg chg="mod">
          <ac:chgData name="Clements, William" userId="cbdb0636-a496-422a-8d40-98c53d494d26" providerId="ADAL" clId="{E1417BEA-97DF-5246-ACF7-0F0966741194}" dt="2023-05-02T17:28:31.583" v="211" actId="1036"/>
          <ac:spMkLst>
            <pc:docMk/>
            <pc:sldMk cId="641192722" sldId="424"/>
            <ac:spMk id="14" creationId="{718FD995-D53A-8CE9-494C-D89615E530A1}"/>
          </ac:spMkLst>
        </pc:spChg>
        <pc:spChg chg="mod">
          <ac:chgData name="Clements, William" userId="cbdb0636-a496-422a-8d40-98c53d494d26" providerId="ADAL" clId="{E1417BEA-97DF-5246-ACF7-0F0966741194}" dt="2023-05-02T17:28:22.251" v="204" actId="1036"/>
          <ac:spMkLst>
            <pc:docMk/>
            <pc:sldMk cId="641192722" sldId="424"/>
            <ac:spMk id="15" creationId="{D0ED82A6-F965-3AA0-57C8-1C4866AF94AE}"/>
          </ac:spMkLst>
        </pc:spChg>
        <pc:spChg chg="mod">
          <ac:chgData name="Clements, William" userId="cbdb0636-a496-422a-8d40-98c53d494d26" providerId="ADAL" clId="{E1417BEA-97DF-5246-ACF7-0F0966741194}" dt="2023-05-02T17:42:25.976" v="539" actId="1076"/>
          <ac:spMkLst>
            <pc:docMk/>
            <pc:sldMk cId="641192722" sldId="424"/>
            <ac:spMk id="16" creationId="{8AD9E4E5-2C1A-1533-C410-62E0EC5394F5}"/>
          </ac:spMkLst>
        </pc:spChg>
        <pc:spChg chg="mod">
          <ac:chgData name="Clements, William" userId="cbdb0636-a496-422a-8d40-98c53d494d26" providerId="ADAL" clId="{E1417BEA-97DF-5246-ACF7-0F0966741194}" dt="2023-05-02T17:42:25.976" v="539" actId="1076"/>
          <ac:spMkLst>
            <pc:docMk/>
            <pc:sldMk cId="641192722" sldId="424"/>
            <ac:spMk id="17" creationId="{061A171F-6C21-E011-0270-C54738BDA5C5}"/>
          </ac:spMkLst>
        </pc:spChg>
        <pc:spChg chg="mod">
          <ac:chgData name="Clements, William" userId="cbdb0636-a496-422a-8d40-98c53d494d26" providerId="ADAL" clId="{E1417BEA-97DF-5246-ACF7-0F0966741194}" dt="2023-05-02T17:42:25.976" v="539" actId="1076"/>
          <ac:spMkLst>
            <pc:docMk/>
            <pc:sldMk cId="641192722" sldId="424"/>
            <ac:spMk id="18" creationId="{452DE711-E0EE-9D3F-FAB2-35E2CC95A5F6}"/>
          </ac:spMkLst>
        </pc:spChg>
        <pc:spChg chg="mod">
          <ac:chgData name="Clements, William" userId="cbdb0636-a496-422a-8d40-98c53d494d26" providerId="ADAL" clId="{E1417BEA-97DF-5246-ACF7-0F0966741194}" dt="2023-05-02T17:42:25.976" v="539" actId="1076"/>
          <ac:spMkLst>
            <pc:docMk/>
            <pc:sldMk cId="641192722" sldId="424"/>
            <ac:spMk id="19" creationId="{334811D9-072F-F852-5672-7CA5BD08D03F}"/>
          </ac:spMkLst>
        </pc:spChg>
        <pc:spChg chg="mod">
          <ac:chgData name="Clements, William" userId="cbdb0636-a496-422a-8d40-98c53d494d26" providerId="ADAL" clId="{E1417BEA-97DF-5246-ACF7-0F0966741194}" dt="2023-05-02T17:28:48.626" v="235" actId="1036"/>
          <ac:spMkLst>
            <pc:docMk/>
            <pc:sldMk cId="641192722" sldId="424"/>
            <ac:spMk id="20" creationId="{0E965FA7-38A8-132B-C6A4-447C39C52D5D}"/>
          </ac:spMkLst>
        </pc:spChg>
        <pc:spChg chg="mod">
          <ac:chgData name="Clements, William" userId="cbdb0636-a496-422a-8d40-98c53d494d26" providerId="ADAL" clId="{E1417BEA-97DF-5246-ACF7-0F0966741194}" dt="2023-05-02T17:28:48.626" v="235" actId="1036"/>
          <ac:spMkLst>
            <pc:docMk/>
            <pc:sldMk cId="641192722" sldId="424"/>
            <ac:spMk id="21" creationId="{272FC67C-8739-407E-8E58-1459E587810A}"/>
          </ac:spMkLst>
        </pc:spChg>
        <pc:spChg chg="mod">
          <ac:chgData name="Clements, William" userId="cbdb0636-a496-422a-8d40-98c53d494d26" providerId="ADAL" clId="{E1417BEA-97DF-5246-ACF7-0F0966741194}" dt="2023-05-02T17:28:48.626" v="235" actId="1036"/>
          <ac:spMkLst>
            <pc:docMk/>
            <pc:sldMk cId="641192722" sldId="424"/>
            <ac:spMk id="22" creationId="{06FF6FEA-26A7-16BD-ABC3-260C62E08414}"/>
          </ac:spMkLst>
        </pc:spChg>
        <pc:spChg chg="mod">
          <ac:chgData name="Clements, William" userId="cbdb0636-a496-422a-8d40-98c53d494d26" providerId="ADAL" clId="{E1417BEA-97DF-5246-ACF7-0F0966741194}" dt="2023-05-02T17:28:48.626" v="235" actId="1036"/>
          <ac:spMkLst>
            <pc:docMk/>
            <pc:sldMk cId="641192722" sldId="424"/>
            <ac:spMk id="23" creationId="{368D6142-74F5-976F-8614-D81CE12828B9}"/>
          </ac:spMkLst>
        </pc:spChg>
        <pc:spChg chg="mod">
          <ac:chgData name="Clements, William" userId="cbdb0636-a496-422a-8d40-98c53d494d26" providerId="ADAL" clId="{E1417BEA-97DF-5246-ACF7-0F0966741194}" dt="2023-05-02T17:26:46.445" v="151" actId="1076"/>
          <ac:spMkLst>
            <pc:docMk/>
            <pc:sldMk cId="641192722" sldId="424"/>
            <ac:spMk id="24" creationId="{B33175E3-D320-DCCF-1BF9-684F1C3272B6}"/>
          </ac:spMkLst>
        </pc:spChg>
        <pc:spChg chg="mod">
          <ac:chgData name="Clements, William" userId="cbdb0636-a496-422a-8d40-98c53d494d26" providerId="ADAL" clId="{E1417BEA-97DF-5246-ACF7-0F0966741194}" dt="2023-05-02T17:28:42.775" v="224" actId="1036"/>
          <ac:spMkLst>
            <pc:docMk/>
            <pc:sldMk cId="641192722" sldId="424"/>
            <ac:spMk id="25" creationId="{86F98C78-918C-F6D7-08C6-B2B13E63D9BD}"/>
          </ac:spMkLst>
        </pc:spChg>
        <pc:spChg chg="mod">
          <ac:chgData name="Clements, William" userId="cbdb0636-a496-422a-8d40-98c53d494d26" providerId="ADAL" clId="{E1417BEA-97DF-5246-ACF7-0F0966741194}" dt="2023-05-02T17:26:46.445" v="151" actId="1076"/>
          <ac:spMkLst>
            <pc:docMk/>
            <pc:sldMk cId="641192722" sldId="424"/>
            <ac:spMk id="26" creationId="{9D462C81-DA7D-A5AA-D060-394DDE744B39}"/>
          </ac:spMkLst>
        </pc:spChg>
        <pc:spChg chg="mod">
          <ac:chgData name="Clements, William" userId="cbdb0636-a496-422a-8d40-98c53d494d26" providerId="ADAL" clId="{E1417BEA-97DF-5246-ACF7-0F0966741194}" dt="2023-05-02T17:28:42.775" v="224" actId="1036"/>
          <ac:spMkLst>
            <pc:docMk/>
            <pc:sldMk cId="641192722" sldId="424"/>
            <ac:spMk id="27" creationId="{6CD77F15-0AE5-9185-7F35-34022675807D}"/>
          </ac:spMkLst>
        </pc:spChg>
        <pc:spChg chg="mod">
          <ac:chgData name="Clements, William" userId="cbdb0636-a496-422a-8d40-98c53d494d26" providerId="ADAL" clId="{E1417BEA-97DF-5246-ACF7-0F0966741194}" dt="2023-05-02T17:28:22.251" v="204" actId="1036"/>
          <ac:spMkLst>
            <pc:docMk/>
            <pc:sldMk cId="641192722" sldId="424"/>
            <ac:spMk id="28" creationId="{E61EA30C-A34A-395B-9AA3-5C120A325EF7}"/>
          </ac:spMkLst>
        </pc:spChg>
        <pc:spChg chg="mod">
          <ac:chgData name="Clements, William" userId="cbdb0636-a496-422a-8d40-98c53d494d26" providerId="ADAL" clId="{E1417BEA-97DF-5246-ACF7-0F0966741194}" dt="2023-05-02T17:26:46.445" v="151" actId="1076"/>
          <ac:spMkLst>
            <pc:docMk/>
            <pc:sldMk cId="641192722" sldId="424"/>
            <ac:spMk id="29" creationId="{BEC8B3C6-DDE3-460A-5EE4-165BE0BE0CC0}"/>
          </ac:spMkLst>
        </pc:spChg>
        <pc:spChg chg="mod">
          <ac:chgData name="Clements, William" userId="cbdb0636-a496-422a-8d40-98c53d494d26" providerId="ADAL" clId="{E1417BEA-97DF-5246-ACF7-0F0966741194}" dt="2023-05-02T17:26:46.445" v="151" actId="1076"/>
          <ac:spMkLst>
            <pc:docMk/>
            <pc:sldMk cId="641192722" sldId="424"/>
            <ac:spMk id="30" creationId="{12E207FF-009E-CBE4-945B-7FB2DF05A185}"/>
          </ac:spMkLst>
        </pc:spChg>
        <pc:spChg chg="add mod">
          <ac:chgData name="Clements, William" userId="cbdb0636-a496-422a-8d40-98c53d494d26" providerId="ADAL" clId="{E1417BEA-97DF-5246-ACF7-0F0966741194}" dt="2023-05-02T18:54:14.054" v="1666" actId="1076"/>
          <ac:spMkLst>
            <pc:docMk/>
            <pc:sldMk cId="641192722" sldId="424"/>
            <ac:spMk id="31" creationId="{542A59E7-CCA4-7470-5468-3E0C7BA79429}"/>
          </ac:spMkLst>
        </pc:spChg>
        <pc:spChg chg="add mod">
          <ac:chgData name="Clements, William" userId="cbdb0636-a496-422a-8d40-98c53d494d26" providerId="ADAL" clId="{E1417BEA-97DF-5246-ACF7-0F0966741194}" dt="2023-05-02T17:31:12.604" v="303"/>
          <ac:spMkLst>
            <pc:docMk/>
            <pc:sldMk cId="641192722" sldId="424"/>
            <ac:spMk id="32" creationId="{14948735-FF9F-37E0-842E-7656F912954F}"/>
          </ac:spMkLst>
        </pc:spChg>
        <pc:spChg chg="add mod">
          <ac:chgData name="Clements, William" userId="cbdb0636-a496-422a-8d40-98c53d494d26" providerId="ADAL" clId="{E1417BEA-97DF-5246-ACF7-0F0966741194}" dt="2023-05-02T17:27:43.055" v="192" actId="1035"/>
          <ac:spMkLst>
            <pc:docMk/>
            <pc:sldMk cId="641192722" sldId="424"/>
            <ac:spMk id="33" creationId="{885D7DC7-7A4E-F947-C841-73823774B43A}"/>
          </ac:spMkLst>
        </pc:spChg>
        <pc:spChg chg="add mod">
          <ac:chgData name="Clements, William" userId="cbdb0636-a496-422a-8d40-98c53d494d26" providerId="ADAL" clId="{E1417BEA-97DF-5246-ACF7-0F0966741194}" dt="2023-05-02T17:32:19.996" v="322" actId="20577"/>
          <ac:spMkLst>
            <pc:docMk/>
            <pc:sldMk cId="641192722" sldId="424"/>
            <ac:spMk id="34" creationId="{B6F42058-8BD0-C5CA-E345-95A2A170C9A8}"/>
          </ac:spMkLst>
        </pc:spChg>
        <pc:spChg chg="add mod">
          <ac:chgData name="Clements, William" userId="cbdb0636-a496-422a-8d40-98c53d494d26" providerId="ADAL" clId="{E1417BEA-97DF-5246-ACF7-0F0966741194}" dt="2023-05-02T17:27:52.079" v="194" actId="1076"/>
          <ac:spMkLst>
            <pc:docMk/>
            <pc:sldMk cId="641192722" sldId="424"/>
            <ac:spMk id="35" creationId="{A575C1FB-7123-A1A5-8E71-825975BF4DAD}"/>
          </ac:spMkLst>
        </pc:spChg>
        <pc:spChg chg="add mod">
          <ac:chgData name="Clements, William" userId="cbdb0636-a496-422a-8d40-98c53d494d26" providerId="ADAL" clId="{E1417BEA-97DF-5246-ACF7-0F0966741194}" dt="2023-05-02T17:31:42.449" v="307" actId="14100"/>
          <ac:spMkLst>
            <pc:docMk/>
            <pc:sldMk cId="641192722" sldId="424"/>
            <ac:spMk id="36" creationId="{F5693F94-A14B-83B8-43E9-A333D8CE6BBA}"/>
          </ac:spMkLst>
        </pc:spChg>
        <pc:spChg chg="add mod">
          <ac:chgData name="Clements, William" userId="cbdb0636-a496-422a-8d40-98c53d494d26" providerId="ADAL" clId="{E1417BEA-97DF-5246-ACF7-0F0966741194}" dt="2023-05-02T17:27:52.079" v="194" actId="1076"/>
          <ac:spMkLst>
            <pc:docMk/>
            <pc:sldMk cId="641192722" sldId="424"/>
            <ac:spMk id="37" creationId="{FEBCDDCC-D970-DE92-2E8A-82F1B0194AD1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40" creationId="{528F7662-D07E-3FCD-48FE-88FE09DE4F60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41" creationId="{D33549A5-3271-86BC-D7B0-F9FD27F0E4D0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42" creationId="{41D59BE1-AB17-6670-EA39-67790B7AC322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43" creationId="{01652FD9-E557-A2FF-FE9F-8F0CE6860276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44" creationId="{A978BF7F-5121-B3AA-EA3F-11C526F0AA29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45" creationId="{94A66F5D-D91A-B01D-F6E7-D3ED6E30E9E7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47" creationId="{E5F7FA94-C1C8-4EDB-2689-A284D69CFCE9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48" creationId="{ACED466C-DE9D-1420-08B3-5393405BC0FC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49" creationId="{4008408D-6511-6B16-D0FF-9BB4DB60B5AD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50" creationId="{F2DB8AAE-C41A-73B5-A9D5-A5867C6E1D4E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51" creationId="{164DBF2C-2041-9A06-1CE1-7A8B5DAB55E3}"/>
          </ac:spMkLst>
        </pc:spChg>
        <pc:spChg chg="mod">
          <ac:chgData name="Clements, William" userId="cbdb0636-a496-422a-8d40-98c53d494d26" providerId="ADAL" clId="{E1417BEA-97DF-5246-ACF7-0F0966741194}" dt="2023-05-02T17:26:23.999" v="148" actId="1076"/>
          <ac:spMkLst>
            <pc:docMk/>
            <pc:sldMk cId="641192722" sldId="424"/>
            <ac:spMk id="52" creationId="{51FF9DA3-3346-5C05-1E56-6DE7F3B6373A}"/>
          </ac:spMkLst>
        </pc:spChg>
        <pc:spChg chg="add mod">
          <ac:chgData name="Clements, William" userId="cbdb0636-a496-422a-8d40-98c53d494d26" providerId="ADAL" clId="{E1417BEA-97DF-5246-ACF7-0F0966741194}" dt="2023-05-02T17:32:35.914" v="335" actId="14100"/>
          <ac:spMkLst>
            <pc:docMk/>
            <pc:sldMk cId="641192722" sldId="424"/>
            <ac:spMk id="54" creationId="{86E2B40D-322F-0384-B186-599E74AFA3D6}"/>
          </ac:spMkLst>
        </pc:spChg>
        <pc:spChg chg="add del mod">
          <ac:chgData name="Clements, William" userId="cbdb0636-a496-422a-8d40-98c53d494d26" providerId="ADAL" clId="{E1417BEA-97DF-5246-ACF7-0F0966741194}" dt="2023-05-02T17:29:44.369" v="245" actId="478"/>
          <ac:spMkLst>
            <pc:docMk/>
            <pc:sldMk cId="641192722" sldId="424"/>
            <ac:spMk id="55" creationId="{60A50A50-3656-DF9B-289C-113D829A5FE9}"/>
          </ac:spMkLst>
        </pc:spChg>
        <pc:spChg chg="add mod">
          <ac:chgData name="Clements, William" userId="cbdb0636-a496-422a-8d40-98c53d494d26" providerId="ADAL" clId="{E1417BEA-97DF-5246-ACF7-0F0966741194}" dt="2023-05-02T17:32:54.261" v="336" actId="1076"/>
          <ac:spMkLst>
            <pc:docMk/>
            <pc:sldMk cId="641192722" sldId="424"/>
            <ac:spMk id="56" creationId="{1F35EEC9-D3D7-52FA-43A4-BEFF054B581C}"/>
          </ac:spMkLst>
        </pc:spChg>
        <pc:spChg chg="add mod">
          <ac:chgData name="Clements, William" userId="cbdb0636-a496-422a-8d40-98c53d494d26" providerId="ADAL" clId="{E1417BEA-97DF-5246-ACF7-0F0966741194}" dt="2023-05-02T17:34:36.575" v="450" actId="20577"/>
          <ac:spMkLst>
            <pc:docMk/>
            <pc:sldMk cId="641192722" sldId="424"/>
            <ac:spMk id="57" creationId="{D55111AD-72FE-5EAB-7B5A-2561DB9A20A8}"/>
          </ac:spMkLst>
        </pc:spChg>
        <pc:spChg chg="add mod">
          <ac:chgData name="Clements, William" userId="cbdb0636-a496-422a-8d40-98c53d494d26" providerId="ADAL" clId="{E1417BEA-97DF-5246-ACF7-0F0966741194}" dt="2023-05-02T17:33:08.004" v="339" actId="1076"/>
          <ac:spMkLst>
            <pc:docMk/>
            <pc:sldMk cId="641192722" sldId="424"/>
            <ac:spMk id="58" creationId="{55973D6F-05C4-AAAA-74C3-8CE17599AE34}"/>
          </ac:spMkLst>
        </pc:spChg>
        <pc:spChg chg="add mod">
          <ac:chgData name="Clements, William" userId="cbdb0636-a496-422a-8d40-98c53d494d26" providerId="ADAL" clId="{E1417BEA-97DF-5246-ACF7-0F0966741194}" dt="2023-05-02T17:34:33.127" v="448" actId="20577"/>
          <ac:spMkLst>
            <pc:docMk/>
            <pc:sldMk cId="641192722" sldId="424"/>
            <ac:spMk id="59" creationId="{FC47585F-F6A6-0E07-8D51-C44C5AC997C6}"/>
          </ac:spMkLst>
        </pc:spChg>
        <pc:spChg chg="add mod">
          <ac:chgData name="Clements, William" userId="cbdb0636-a496-422a-8d40-98c53d494d26" providerId="ADAL" clId="{E1417BEA-97DF-5246-ACF7-0F0966741194}" dt="2023-05-02T17:33:21.993" v="358" actId="1076"/>
          <ac:spMkLst>
            <pc:docMk/>
            <pc:sldMk cId="641192722" sldId="424"/>
            <ac:spMk id="60" creationId="{618AD7C8-CE73-6380-7E36-48F63BC11ED9}"/>
          </ac:spMkLst>
        </pc:spChg>
        <pc:spChg chg="add mod">
          <ac:chgData name="Clements, William" userId="cbdb0636-a496-422a-8d40-98c53d494d26" providerId="ADAL" clId="{E1417BEA-97DF-5246-ACF7-0F0966741194}" dt="2023-05-02T17:34:28.999" v="446" actId="20577"/>
          <ac:spMkLst>
            <pc:docMk/>
            <pc:sldMk cId="641192722" sldId="424"/>
            <ac:spMk id="61" creationId="{F1A13BAE-45BC-A02B-05DC-81D04441B73E}"/>
          </ac:spMkLst>
        </pc:spChg>
        <pc:spChg chg="add mod">
          <ac:chgData name="Clements, William" userId="cbdb0636-a496-422a-8d40-98c53d494d26" providerId="ADAL" clId="{E1417BEA-97DF-5246-ACF7-0F0966741194}" dt="2023-05-02T17:33:24.865" v="360" actId="1076"/>
          <ac:spMkLst>
            <pc:docMk/>
            <pc:sldMk cId="641192722" sldId="424"/>
            <ac:spMk id="62" creationId="{BC8A5E3E-5953-7970-445D-A9F9646C5A0E}"/>
          </ac:spMkLst>
        </pc:spChg>
        <pc:spChg chg="add mod">
          <ac:chgData name="Clements, William" userId="cbdb0636-a496-422a-8d40-98c53d494d26" providerId="ADAL" clId="{E1417BEA-97DF-5246-ACF7-0F0966741194}" dt="2023-05-02T17:34:06.729" v="416" actId="20577"/>
          <ac:spMkLst>
            <pc:docMk/>
            <pc:sldMk cId="641192722" sldId="424"/>
            <ac:spMk id="63" creationId="{9215F2FC-095F-2228-9084-5722FB6765E9}"/>
          </ac:spMkLst>
        </pc:spChg>
        <pc:spChg chg="add mod">
          <ac:chgData name="Clements, William" userId="cbdb0636-a496-422a-8d40-98c53d494d26" providerId="ADAL" clId="{E1417BEA-97DF-5246-ACF7-0F0966741194}" dt="2023-05-02T17:33:27.842" v="362" actId="1076"/>
          <ac:spMkLst>
            <pc:docMk/>
            <pc:sldMk cId="641192722" sldId="424"/>
            <ac:spMk id="64" creationId="{70C11D40-3552-393E-6843-64DB776E95C0}"/>
          </ac:spMkLst>
        </pc:spChg>
        <pc:spChg chg="add mod">
          <ac:chgData name="Clements, William" userId="cbdb0636-a496-422a-8d40-98c53d494d26" providerId="ADAL" clId="{E1417BEA-97DF-5246-ACF7-0F0966741194}" dt="2023-05-02T17:34:24.984" v="444" actId="14100"/>
          <ac:spMkLst>
            <pc:docMk/>
            <pc:sldMk cId="641192722" sldId="424"/>
            <ac:spMk id="65" creationId="{94AF8040-EA0C-7296-419C-85195D7D9EF8}"/>
          </ac:spMkLst>
        </pc:spChg>
        <pc:spChg chg="add mod">
          <ac:chgData name="Clements, William" userId="cbdb0636-a496-422a-8d40-98c53d494d26" providerId="ADAL" clId="{E1417BEA-97DF-5246-ACF7-0F0966741194}" dt="2023-05-02T17:33:31.487" v="364" actId="1076"/>
          <ac:spMkLst>
            <pc:docMk/>
            <pc:sldMk cId="641192722" sldId="424"/>
            <ac:spMk id="66" creationId="{5FC11376-6661-5A35-7476-3EA9B4DB9A99}"/>
          </ac:spMkLst>
        </pc:spChg>
        <pc:spChg chg="add mod">
          <ac:chgData name="Clements, William" userId="cbdb0636-a496-422a-8d40-98c53d494d26" providerId="ADAL" clId="{E1417BEA-97DF-5246-ACF7-0F0966741194}" dt="2023-05-02T17:35:27.660" v="455" actId="1076"/>
          <ac:spMkLst>
            <pc:docMk/>
            <pc:sldMk cId="641192722" sldId="424"/>
            <ac:spMk id="67" creationId="{6C3F348B-4EC7-B6D3-B0B6-FC9A2D91B432}"/>
          </ac:spMkLst>
        </pc:spChg>
        <pc:spChg chg="add mod">
          <ac:chgData name="Clements, William" userId="cbdb0636-a496-422a-8d40-98c53d494d26" providerId="ADAL" clId="{E1417BEA-97DF-5246-ACF7-0F0966741194}" dt="2023-05-02T17:35:45.739" v="471" actId="20577"/>
          <ac:spMkLst>
            <pc:docMk/>
            <pc:sldMk cId="641192722" sldId="424"/>
            <ac:spMk id="68" creationId="{D6D84B8D-3D8E-AC4F-0164-EBC97CBDA300}"/>
          </ac:spMkLst>
        </pc:spChg>
        <pc:spChg chg="add mod">
          <ac:chgData name="Clements, William" userId="cbdb0636-a496-422a-8d40-98c53d494d26" providerId="ADAL" clId="{E1417BEA-97DF-5246-ACF7-0F0966741194}" dt="2023-05-02T17:35:59.384" v="473" actId="1076"/>
          <ac:spMkLst>
            <pc:docMk/>
            <pc:sldMk cId="641192722" sldId="424"/>
            <ac:spMk id="69" creationId="{BA2D1D7D-FC53-266C-B387-A236B013AFAE}"/>
          </ac:spMkLst>
        </pc:spChg>
        <pc:spChg chg="add mod">
          <ac:chgData name="Clements, William" userId="cbdb0636-a496-422a-8d40-98c53d494d26" providerId="ADAL" clId="{E1417BEA-97DF-5246-ACF7-0F0966741194}" dt="2023-05-02T17:36:39.366" v="483"/>
          <ac:spMkLst>
            <pc:docMk/>
            <pc:sldMk cId="641192722" sldId="424"/>
            <ac:spMk id="70" creationId="{90D66C05-D023-8D7D-094D-EDD69BE71C12}"/>
          </ac:spMkLst>
        </pc:spChg>
        <pc:spChg chg="add mod">
          <ac:chgData name="Clements, William" userId="cbdb0636-a496-422a-8d40-98c53d494d26" providerId="ADAL" clId="{E1417BEA-97DF-5246-ACF7-0F0966741194}" dt="2023-05-02T17:36:25.461" v="480" actId="1076"/>
          <ac:spMkLst>
            <pc:docMk/>
            <pc:sldMk cId="641192722" sldId="424"/>
            <ac:spMk id="71" creationId="{C7122EC7-DACE-3D17-CE19-8DF81DE91F79}"/>
          </ac:spMkLst>
        </pc:spChg>
        <pc:spChg chg="add mod">
          <ac:chgData name="Clements, William" userId="cbdb0636-a496-422a-8d40-98c53d494d26" providerId="ADAL" clId="{E1417BEA-97DF-5246-ACF7-0F0966741194}" dt="2023-05-02T17:36:51.465" v="484"/>
          <ac:spMkLst>
            <pc:docMk/>
            <pc:sldMk cId="641192722" sldId="424"/>
            <ac:spMk id="72" creationId="{45B698DA-81A9-2165-F7C3-836FBCC90DDD}"/>
          </ac:spMkLst>
        </pc:spChg>
        <pc:spChg chg="add mod">
          <ac:chgData name="Clements, William" userId="cbdb0636-a496-422a-8d40-98c53d494d26" providerId="ADAL" clId="{E1417BEA-97DF-5246-ACF7-0F0966741194}" dt="2023-05-02T17:36:25.461" v="480" actId="1076"/>
          <ac:spMkLst>
            <pc:docMk/>
            <pc:sldMk cId="641192722" sldId="424"/>
            <ac:spMk id="73" creationId="{AC25579A-4923-203E-E09A-E81F6EA024D6}"/>
          </ac:spMkLst>
        </pc:spChg>
        <pc:spChg chg="add mod">
          <ac:chgData name="Clements, William" userId="cbdb0636-a496-422a-8d40-98c53d494d26" providerId="ADAL" clId="{E1417BEA-97DF-5246-ACF7-0F0966741194}" dt="2023-05-02T17:37:05.482" v="485"/>
          <ac:spMkLst>
            <pc:docMk/>
            <pc:sldMk cId="641192722" sldId="424"/>
            <ac:spMk id="74" creationId="{7DFB8D49-0B5B-0C91-066B-85572A697E9D}"/>
          </ac:spMkLst>
        </pc:spChg>
        <pc:spChg chg="add del mod">
          <ac:chgData name="Clements, William" userId="cbdb0636-a496-422a-8d40-98c53d494d26" providerId="ADAL" clId="{E1417BEA-97DF-5246-ACF7-0F0966741194}" dt="2023-05-02T17:36:17.566" v="479"/>
          <ac:spMkLst>
            <pc:docMk/>
            <pc:sldMk cId="641192722" sldId="424"/>
            <ac:spMk id="75" creationId="{46F86BC1-544A-E329-BA85-FF8C523275B3}"/>
          </ac:spMkLst>
        </pc:spChg>
        <pc:spChg chg="add del mod">
          <ac:chgData name="Clements, William" userId="cbdb0636-a496-422a-8d40-98c53d494d26" providerId="ADAL" clId="{E1417BEA-97DF-5246-ACF7-0F0966741194}" dt="2023-05-02T17:36:17.566" v="479"/>
          <ac:spMkLst>
            <pc:docMk/>
            <pc:sldMk cId="641192722" sldId="424"/>
            <ac:spMk id="76" creationId="{225068E2-1DDF-35CA-8376-B753832B603A}"/>
          </ac:spMkLst>
        </pc:spChg>
        <pc:spChg chg="add del mod">
          <ac:chgData name="Clements, William" userId="cbdb0636-a496-422a-8d40-98c53d494d26" providerId="ADAL" clId="{E1417BEA-97DF-5246-ACF7-0F0966741194}" dt="2023-05-02T17:36:17.566" v="479"/>
          <ac:spMkLst>
            <pc:docMk/>
            <pc:sldMk cId="641192722" sldId="424"/>
            <ac:spMk id="77" creationId="{7254090D-7337-FBC0-3B28-5DBD9A6AA0F4}"/>
          </ac:spMkLst>
        </pc:spChg>
        <pc:spChg chg="add del mod">
          <ac:chgData name="Clements, William" userId="cbdb0636-a496-422a-8d40-98c53d494d26" providerId="ADAL" clId="{E1417BEA-97DF-5246-ACF7-0F0966741194}" dt="2023-05-02T17:36:17.566" v="479"/>
          <ac:spMkLst>
            <pc:docMk/>
            <pc:sldMk cId="641192722" sldId="424"/>
            <ac:spMk id="78" creationId="{A49CD94B-93EE-5406-B840-18EE122F1D6A}"/>
          </ac:spMkLst>
        </pc:spChg>
        <pc:spChg chg="add del mod">
          <ac:chgData name="Clements, William" userId="cbdb0636-a496-422a-8d40-98c53d494d26" providerId="ADAL" clId="{E1417BEA-97DF-5246-ACF7-0F0966741194}" dt="2023-05-02T17:38:38.268" v="502" actId="478"/>
          <ac:spMkLst>
            <pc:docMk/>
            <pc:sldMk cId="641192722" sldId="424"/>
            <ac:spMk id="79" creationId="{0934B6D8-61FB-3AAA-FC5E-102FC3167494}"/>
          </ac:spMkLst>
        </pc:spChg>
        <pc:spChg chg="add del mod">
          <ac:chgData name="Clements, William" userId="cbdb0636-a496-422a-8d40-98c53d494d26" providerId="ADAL" clId="{E1417BEA-97DF-5246-ACF7-0F0966741194}" dt="2023-05-02T17:38:38.268" v="502" actId="478"/>
          <ac:spMkLst>
            <pc:docMk/>
            <pc:sldMk cId="641192722" sldId="424"/>
            <ac:spMk id="80" creationId="{AEB5A554-0712-745A-D1E8-07A5DD2F8289}"/>
          </ac:spMkLst>
        </pc:spChg>
        <pc:spChg chg="add mod">
          <ac:chgData name="Clements, William" userId="cbdb0636-a496-422a-8d40-98c53d494d26" providerId="ADAL" clId="{E1417BEA-97DF-5246-ACF7-0F0966741194}" dt="2023-05-02T17:37:31.766" v="487" actId="1076"/>
          <ac:spMkLst>
            <pc:docMk/>
            <pc:sldMk cId="641192722" sldId="424"/>
            <ac:spMk id="81" creationId="{CADE33E3-351E-3D69-6208-814B555F40BD}"/>
          </ac:spMkLst>
        </pc:spChg>
        <pc:spChg chg="add mod">
          <ac:chgData name="Clements, William" userId="cbdb0636-a496-422a-8d40-98c53d494d26" providerId="ADAL" clId="{E1417BEA-97DF-5246-ACF7-0F0966741194}" dt="2023-05-02T18:27:53.148" v="1084" actId="14100"/>
          <ac:spMkLst>
            <pc:docMk/>
            <pc:sldMk cId="641192722" sldId="424"/>
            <ac:spMk id="82" creationId="{C3A59319-4BF3-77AD-9ABD-6739D12E02C0}"/>
          </ac:spMkLst>
        </pc:spChg>
        <pc:spChg chg="add del mod">
          <ac:chgData name="Clements, William" userId="cbdb0636-a496-422a-8d40-98c53d494d26" providerId="ADAL" clId="{E1417BEA-97DF-5246-ACF7-0F0966741194}" dt="2023-05-02T17:38:31.208" v="501"/>
          <ac:spMkLst>
            <pc:docMk/>
            <pc:sldMk cId="641192722" sldId="424"/>
            <ac:spMk id="83" creationId="{A6A9FE95-FB4D-C5D4-0587-4734C244491B}"/>
          </ac:spMkLst>
        </pc:spChg>
        <pc:spChg chg="add mod">
          <ac:chgData name="Clements, William" userId="cbdb0636-a496-422a-8d40-98c53d494d26" providerId="ADAL" clId="{E1417BEA-97DF-5246-ACF7-0F0966741194}" dt="2023-05-02T17:39:09.831" v="504" actId="1076"/>
          <ac:spMkLst>
            <pc:docMk/>
            <pc:sldMk cId="641192722" sldId="424"/>
            <ac:spMk id="84" creationId="{CF2A2978-B61E-88F9-379F-046631494407}"/>
          </ac:spMkLst>
        </pc:spChg>
        <pc:spChg chg="add mod">
          <ac:chgData name="Clements, William" userId="cbdb0636-a496-422a-8d40-98c53d494d26" providerId="ADAL" clId="{E1417BEA-97DF-5246-ACF7-0F0966741194}" dt="2023-05-02T17:41:17.890" v="529"/>
          <ac:spMkLst>
            <pc:docMk/>
            <pc:sldMk cId="641192722" sldId="424"/>
            <ac:spMk id="85" creationId="{79F848A9-587D-BB45-03B5-753467E7C39C}"/>
          </ac:spMkLst>
        </pc:spChg>
        <pc:spChg chg="add mod">
          <ac:chgData name="Clements, William" userId="cbdb0636-a496-422a-8d40-98c53d494d26" providerId="ADAL" clId="{E1417BEA-97DF-5246-ACF7-0F0966741194}" dt="2023-05-02T17:39:09.831" v="504" actId="1076"/>
          <ac:spMkLst>
            <pc:docMk/>
            <pc:sldMk cId="641192722" sldId="424"/>
            <ac:spMk id="86" creationId="{393D111C-EB70-D473-9E0F-0169C1F289A0}"/>
          </ac:spMkLst>
        </pc:spChg>
        <pc:spChg chg="add mod">
          <ac:chgData name="Clements, William" userId="cbdb0636-a496-422a-8d40-98c53d494d26" providerId="ADAL" clId="{E1417BEA-97DF-5246-ACF7-0F0966741194}" dt="2023-05-02T17:51:19.625" v="612" actId="14100"/>
          <ac:spMkLst>
            <pc:docMk/>
            <pc:sldMk cId="641192722" sldId="424"/>
            <ac:spMk id="87" creationId="{896C1F98-939D-25BB-B4C2-989EC5DC85D4}"/>
          </ac:spMkLst>
        </pc:spChg>
        <pc:spChg chg="add mod">
          <ac:chgData name="Clements, William" userId="cbdb0636-a496-422a-8d40-98c53d494d26" providerId="ADAL" clId="{E1417BEA-97DF-5246-ACF7-0F0966741194}" dt="2023-05-02T17:51:56.368" v="613"/>
          <ac:spMkLst>
            <pc:docMk/>
            <pc:sldMk cId="641192722" sldId="424"/>
            <ac:spMk id="134" creationId="{D2E85F22-87B1-307F-B071-D78CB5EE8367}"/>
          </ac:spMkLst>
        </pc:spChg>
        <pc:spChg chg="add mod">
          <ac:chgData name="Clements, William" userId="cbdb0636-a496-422a-8d40-98c53d494d26" providerId="ADAL" clId="{E1417BEA-97DF-5246-ACF7-0F0966741194}" dt="2023-05-02T17:51:00.544" v="608"/>
          <ac:spMkLst>
            <pc:docMk/>
            <pc:sldMk cId="641192722" sldId="424"/>
            <ac:spMk id="135" creationId="{FC55FD6A-670B-ABD4-B240-6766928942F6}"/>
          </ac:spMkLst>
        </pc:spChg>
        <pc:spChg chg="add mod">
          <ac:chgData name="Clements, William" userId="cbdb0636-a496-422a-8d40-98c53d494d26" providerId="ADAL" clId="{E1417BEA-97DF-5246-ACF7-0F0966741194}" dt="2023-05-02T17:51:00.544" v="608"/>
          <ac:spMkLst>
            <pc:docMk/>
            <pc:sldMk cId="641192722" sldId="424"/>
            <ac:spMk id="136" creationId="{BB70ABE8-82D6-851F-3AD2-F790CAB24D85}"/>
          </ac:spMkLst>
        </pc:spChg>
        <pc:spChg chg="add mod">
          <ac:chgData name="Clements, William" userId="cbdb0636-a496-422a-8d40-98c53d494d26" providerId="ADAL" clId="{E1417BEA-97DF-5246-ACF7-0F0966741194}" dt="2023-05-02T17:51:00.544" v="608"/>
          <ac:spMkLst>
            <pc:docMk/>
            <pc:sldMk cId="641192722" sldId="424"/>
            <ac:spMk id="137" creationId="{E008032F-3CD6-BA16-3035-D81E93632658}"/>
          </ac:spMkLst>
        </pc:spChg>
        <pc:spChg chg="add mod">
          <ac:chgData name="Clements, William" userId="cbdb0636-a496-422a-8d40-98c53d494d26" providerId="ADAL" clId="{E1417BEA-97DF-5246-ACF7-0F0966741194}" dt="2023-05-02T17:51:00.544" v="608"/>
          <ac:spMkLst>
            <pc:docMk/>
            <pc:sldMk cId="641192722" sldId="424"/>
            <ac:spMk id="138" creationId="{3FCE04B9-ACD9-83D5-D968-54F59B698F00}"/>
          </ac:spMkLst>
        </pc:spChg>
        <pc:spChg chg="add mod">
          <ac:chgData name="Clements, William" userId="cbdb0636-a496-422a-8d40-98c53d494d26" providerId="ADAL" clId="{E1417BEA-97DF-5246-ACF7-0F0966741194}" dt="2023-05-02T17:51:00.544" v="608"/>
          <ac:spMkLst>
            <pc:docMk/>
            <pc:sldMk cId="641192722" sldId="424"/>
            <ac:spMk id="139" creationId="{84E4F3AD-8915-40CA-C27D-F441F704DFC3}"/>
          </ac:spMkLst>
        </pc:spChg>
        <pc:spChg chg="add mod">
          <ac:chgData name="Clements, William" userId="cbdb0636-a496-422a-8d40-98c53d494d26" providerId="ADAL" clId="{E1417BEA-97DF-5246-ACF7-0F0966741194}" dt="2023-05-02T17:51:00.544" v="608"/>
          <ac:spMkLst>
            <pc:docMk/>
            <pc:sldMk cId="641192722" sldId="424"/>
            <ac:spMk id="140" creationId="{4CBE7621-2D6D-AE71-AE9A-13592C2B3A57}"/>
          </ac:spMkLst>
        </pc:spChg>
        <pc:spChg chg="add mod">
          <ac:chgData name="Clements, William" userId="cbdb0636-a496-422a-8d40-98c53d494d26" providerId="ADAL" clId="{E1417BEA-97DF-5246-ACF7-0F0966741194}" dt="2023-05-02T17:51:00.544" v="608"/>
          <ac:spMkLst>
            <pc:docMk/>
            <pc:sldMk cId="641192722" sldId="424"/>
            <ac:spMk id="141" creationId="{FBAF0B93-FCD0-AC1B-BA82-CDA6C7064CB6}"/>
          </ac:spMkLst>
        </pc:spChg>
        <pc:spChg chg="add mod">
          <ac:chgData name="Clements, William" userId="cbdb0636-a496-422a-8d40-98c53d494d26" providerId="ADAL" clId="{E1417BEA-97DF-5246-ACF7-0F0966741194}" dt="2023-05-02T17:51:00.544" v="608"/>
          <ac:spMkLst>
            <pc:docMk/>
            <pc:sldMk cId="641192722" sldId="424"/>
            <ac:spMk id="142" creationId="{592D9C75-EE76-B850-B397-D3954EBD6A41}"/>
          </ac:spMkLst>
        </pc:spChg>
        <pc:spChg chg="add mod">
          <ac:chgData name="Clements, William" userId="cbdb0636-a496-422a-8d40-98c53d494d26" providerId="ADAL" clId="{E1417BEA-97DF-5246-ACF7-0F0966741194}" dt="2023-05-02T17:51:00.544" v="608"/>
          <ac:spMkLst>
            <pc:docMk/>
            <pc:sldMk cId="641192722" sldId="424"/>
            <ac:spMk id="143" creationId="{56E2981D-7FF6-BC35-D9A2-71F3C2131465}"/>
          </ac:spMkLst>
        </pc:spChg>
        <pc:spChg chg="add mod">
          <ac:chgData name="Clements, William" userId="cbdb0636-a496-422a-8d40-98c53d494d26" providerId="ADAL" clId="{E1417BEA-97DF-5246-ACF7-0F0966741194}" dt="2023-05-02T18:27:30.035" v="1078" actId="1076"/>
          <ac:spMkLst>
            <pc:docMk/>
            <pc:sldMk cId="641192722" sldId="424"/>
            <ac:spMk id="149" creationId="{2CF24752-BA20-931E-8769-909895BD9EDD}"/>
          </ac:spMkLst>
        </pc:spChg>
        <pc:picChg chg="del">
          <ac:chgData name="Clements, William" userId="cbdb0636-a496-422a-8d40-98c53d494d26" providerId="ADAL" clId="{E1417BEA-97DF-5246-ACF7-0F0966741194}" dt="2023-05-02T17:26:48.688" v="152" actId="478"/>
          <ac:picMkLst>
            <pc:docMk/>
            <pc:sldMk cId="641192722" sldId="424"/>
            <ac:picMk id="31" creationId="{6456D590-B4C7-42CC-A54C-E1B57CD346AC}"/>
          </ac:picMkLst>
        </pc:picChg>
        <pc:picChg chg="mod">
          <ac:chgData name="Clements, William" userId="cbdb0636-a496-422a-8d40-98c53d494d26" providerId="ADAL" clId="{E1417BEA-97DF-5246-ACF7-0F0966741194}" dt="2023-05-02T17:32:58.162" v="337" actId="1076"/>
          <ac:picMkLst>
            <pc:docMk/>
            <pc:sldMk cId="641192722" sldId="424"/>
            <ac:picMk id="38" creationId="{3AD3D3A3-82E0-3600-5F6D-68B0C21C5C8C}"/>
          </ac:picMkLst>
        </pc:picChg>
        <pc:picChg chg="del">
          <ac:chgData name="Clements, William" userId="cbdb0636-a496-422a-8d40-98c53d494d26" providerId="ADAL" clId="{E1417BEA-97DF-5246-ACF7-0F0966741194}" dt="2023-05-02T17:25:58.807" v="145" actId="478"/>
          <ac:picMkLst>
            <pc:docMk/>
            <pc:sldMk cId="641192722" sldId="424"/>
            <ac:picMk id="46" creationId="{D9CFE19E-F13C-F4F2-1C06-AC30085CD040}"/>
          </ac:picMkLst>
        </pc:picChg>
        <pc:picChg chg="del">
          <ac:chgData name="Clements, William" userId="cbdb0636-a496-422a-8d40-98c53d494d26" providerId="ADAL" clId="{E1417BEA-97DF-5246-ACF7-0F0966741194}" dt="2023-05-02T17:26:00.517" v="146" actId="478"/>
          <ac:picMkLst>
            <pc:docMk/>
            <pc:sldMk cId="641192722" sldId="424"/>
            <ac:picMk id="53" creationId="{50B7A876-8E09-63DD-0586-B38540BA19B4}"/>
          </ac:picMkLst>
        </pc:picChg>
        <pc:picChg chg="add mod">
          <ac:chgData name="Clements, William" userId="cbdb0636-a496-422a-8d40-98c53d494d26" providerId="ADAL" clId="{E1417BEA-97DF-5246-ACF7-0F0966741194}" dt="2023-05-02T17:55:20.826" v="642" actId="1076"/>
          <ac:picMkLst>
            <pc:docMk/>
            <pc:sldMk cId="641192722" sldId="424"/>
            <ac:picMk id="148" creationId="{11A16B65-FCFC-57A9-285C-9C8C3B7CCE1C}"/>
          </ac:picMkLst>
        </pc:picChg>
        <pc:picChg chg="add mod">
          <ac:chgData name="Clements, William" userId="cbdb0636-a496-422a-8d40-98c53d494d26" providerId="ADAL" clId="{E1417BEA-97DF-5246-ACF7-0F0966741194}" dt="2023-05-02T18:54:18.710" v="1667" actId="1076"/>
          <ac:picMkLst>
            <pc:docMk/>
            <pc:sldMk cId="641192722" sldId="424"/>
            <ac:picMk id="156" creationId="{94BEE988-C4EF-0040-B0C3-B0104C3A03DA}"/>
          </ac:picMkLst>
        </pc:picChg>
        <pc:picChg chg="add del mod">
          <ac:chgData name="Clements, William" userId="cbdb0636-a496-422a-8d40-98c53d494d26" providerId="ADAL" clId="{E1417BEA-97DF-5246-ACF7-0F0966741194}" dt="2023-05-02T17:54:05.353" v="631" actId="21"/>
          <ac:picMkLst>
            <pc:docMk/>
            <pc:sldMk cId="641192722" sldId="424"/>
            <ac:picMk id="1026" creationId="{0AE0DB83-39FD-A41B-3E9C-782530E919B5}"/>
          </ac:picMkLst>
        </pc:picChg>
        <pc:cxnChg chg="add mod">
          <ac:chgData name="Clements, William" userId="cbdb0636-a496-422a-8d40-98c53d494d26" providerId="ADAL" clId="{E1417BEA-97DF-5246-ACF7-0F0966741194}" dt="2023-05-02T17:40:47.093" v="526" actId="14100"/>
          <ac:cxnSpMkLst>
            <pc:docMk/>
            <pc:sldMk cId="641192722" sldId="424"/>
            <ac:cxnSpMk id="88" creationId="{7170B353-3CFD-5582-806D-C69CD83D470F}"/>
          </ac:cxnSpMkLst>
        </pc:cxnChg>
        <pc:cxnChg chg="add mod">
          <ac:chgData name="Clements, William" userId="cbdb0636-a496-422a-8d40-98c53d494d26" providerId="ADAL" clId="{E1417BEA-97DF-5246-ACF7-0F0966741194}" dt="2023-05-02T17:39:40.896" v="510" actId="14100"/>
          <ac:cxnSpMkLst>
            <pc:docMk/>
            <pc:sldMk cId="641192722" sldId="424"/>
            <ac:cxnSpMk id="91" creationId="{1BA5ED3D-49FE-57D7-071E-BB94B821DB83}"/>
          </ac:cxnSpMkLst>
        </pc:cxnChg>
        <pc:cxnChg chg="add mod">
          <ac:chgData name="Clements, William" userId="cbdb0636-a496-422a-8d40-98c53d494d26" providerId="ADAL" clId="{E1417BEA-97DF-5246-ACF7-0F0966741194}" dt="2023-05-02T17:40:44.188" v="525" actId="14100"/>
          <ac:cxnSpMkLst>
            <pc:docMk/>
            <pc:sldMk cId="641192722" sldId="424"/>
            <ac:cxnSpMk id="94" creationId="{2D2CA8DC-67B7-90F5-4EC6-9560B5F93B83}"/>
          </ac:cxnSpMkLst>
        </pc:cxnChg>
        <pc:cxnChg chg="add mod">
          <ac:chgData name="Clements, William" userId="cbdb0636-a496-422a-8d40-98c53d494d26" providerId="ADAL" clId="{E1417BEA-97DF-5246-ACF7-0F0966741194}" dt="2023-05-02T17:40:28.721" v="521" actId="14100"/>
          <ac:cxnSpMkLst>
            <pc:docMk/>
            <pc:sldMk cId="641192722" sldId="424"/>
            <ac:cxnSpMk id="97" creationId="{DAE9ACD1-5FB6-ED71-71D2-5B869876471A}"/>
          </ac:cxnSpMkLst>
        </pc:cxnChg>
        <pc:cxnChg chg="add mod">
          <ac:chgData name="Clements, William" userId="cbdb0636-a496-422a-8d40-98c53d494d26" providerId="ADAL" clId="{E1417BEA-97DF-5246-ACF7-0F0966741194}" dt="2023-05-02T17:40:57.886" v="528" actId="13822"/>
          <ac:cxnSpMkLst>
            <pc:docMk/>
            <pc:sldMk cId="641192722" sldId="424"/>
            <ac:cxnSpMk id="100" creationId="{422BCD1E-F408-7D14-B6C2-A8C6C2EB9ED7}"/>
          </ac:cxnSpMkLst>
        </pc:cxnChg>
        <pc:cxnChg chg="add mod">
          <ac:chgData name="Clements, William" userId="cbdb0636-a496-422a-8d40-98c53d494d26" providerId="ADAL" clId="{E1417BEA-97DF-5246-ACF7-0F0966741194}" dt="2023-05-02T17:40:57.886" v="528" actId="13822"/>
          <ac:cxnSpMkLst>
            <pc:docMk/>
            <pc:sldMk cId="641192722" sldId="424"/>
            <ac:cxnSpMk id="105" creationId="{67BA5652-729F-5397-6E4B-A9CFC7CA4ECD}"/>
          </ac:cxnSpMkLst>
        </pc:cxnChg>
        <pc:cxnChg chg="add mod">
          <ac:chgData name="Clements, William" userId="cbdb0636-a496-422a-8d40-98c53d494d26" providerId="ADAL" clId="{E1417BEA-97DF-5246-ACF7-0F0966741194}" dt="2023-05-02T17:42:31.296" v="540" actId="14100"/>
          <ac:cxnSpMkLst>
            <pc:docMk/>
            <pc:sldMk cId="641192722" sldId="424"/>
            <ac:cxnSpMk id="110" creationId="{6BE01B0F-F812-B2EB-846D-604C7E31E845}"/>
          </ac:cxnSpMkLst>
        </pc:cxnChg>
        <pc:cxnChg chg="add mod">
          <ac:chgData name="Clements, William" userId="cbdb0636-a496-422a-8d40-98c53d494d26" providerId="ADAL" clId="{E1417BEA-97DF-5246-ACF7-0F0966741194}" dt="2023-05-02T17:42:54.908" v="543" actId="14100"/>
          <ac:cxnSpMkLst>
            <pc:docMk/>
            <pc:sldMk cId="641192722" sldId="424"/>
            <ac:cxnSpMk id="118" creationId="{54E96214-D006-6767-D98C-1B0AC2AB6E6B}"/>
          </ac:cxnSpMkLst>
        </pc:cxnChg>
        <pc:cxnChg chg="add mod">
          <ac:chgData name="Clements, William" userId="cbdb0636-a496-422a-8d40-98c53d494d26" providerId="ADAL" clId="{E1417BEA-97DF-5246-ACF7-0F0966741194}" dt="2023-05-02T17:43:02.149" v="546" actId="14100"/>
          <ac:cxnSpMkLst>
            <pc:docMk/>
            <pc:sldMk cId="641192722" sldId="424"/>
            <ac:cxnSpMk id="121" creationId="{EBDA1035-2B8F-5183-0677-469BC4E0BE7F}"/>
          </ac:cxnSpMkLst>
        </pc:cxnChg>
        <pc:cxnChg chg="add mod">
          <ac:chgData name="Clements, William" userId="cbdb0636-a496-422a-8d40-98c53d494d26" providerId="ADAL" clId="{E1417BEA-97DF-5246-ACF7-0F0966741194}" dt="2023-05-02T17:44:02.216" v="556" actId="14100"/>
          <ac:cxnSpMkLst>
            <pc:docMk/>
            <pc:sldMk cId="641192722" sldId="424"/>
            <ac:cxnSpMk id="124" creationId="{90055D9B-4A15-4378-0CA8-2E3D94A2C17E}"/>
          </ac:cxnSpMkLst>
        </pc:cxnChg>
        <pc:cxnChg chg="add mod">
          <ac:chgData name="Clements, William" userId="cbdb0636-a496-422a-8d40-98c53d494d26" providerId="ADAL" clId="{E1417BEA-97DF-5246-ACF7-0F0966741194}" dt="2023-05-02T17:51:19.625" v="612" actId="14100"/>
          <ac:cxnSpMkLst>
            <pc:docMk/>
            <pc:sldMk cId="641192722" sldId="424"/>
            <ac:cxnSpMk id="128" creationId="{2998F7FE-A46A-A25E-7223-1D611EB57289}"/>
          </ac:cxnSpMkLst>
        </pc:cxnChg>
        <pc:cxnChg chg="add mod">
          <ac:chgData name="Clements, William" userId="cbdb0636-a496-422a-8d40-98c53d494d26" providerId="ADAL" clId="{E1417BEA-97DF-5246-ACF7-0F0966741194}" dt="2023-05-02T17:50:37.313" v="607" actId="14100"/>
          <ac:cxnSpMkLst>
            <pc:docMk/>
            <pc:sldMk cId="641192722" sldId="424"/>
            <ac:cxnSpMk id="131" creationId="{0A56A8A1-3BEE-A926-20AB-C0A2E2D78FD0}"/>
          </ac:cxnSpMkLst>
        </pc:cxnChg>
        <pc:cxnChg chg="add mod">
          <ac:chgData name="Clements, William" userId="cbdb0636-a496-422a-8d40-98c53d494d26" providerId="ADAL" clId="{E1417BEA-97DF-5246-ACF7-0F0966741194}" dt="2023-05-02T17:51:14.639" v="611" actId="14100"/>
          <ac:cxnSpMkLst>
            <pc:docMk/>
            <pc:sldMk cId="641192722" sldId="424"/>
            <ac:cxnSpMk id="144" creationId="{D30FF109-ACED-3446-DDB8-993904233163}"/>
          </ac:cxnSpMkLst>
        </pc:cxnChg>
        <pc:cxnChg chg="add mod">
          <ac:chgData name="Clements, William" userId="cbdb0636-a496-422a-8d40-98c53d494d26" providerId="ADAL" clId="{E1417BEA-97DF-5246-ACF7-0F0966741194}" dt="2023-05-02T18:27:53.148" v="1084" actId="14100"/>
          <ac:cxnSpMkLst>
            <pc:docMk/>
            <pc:sldMk cId="641192722" sldId="424"/>
            <ac:cxnSpMk id="150" creationId="{526C0726-8DD3-5805-D49D-2BAB218299E2}"/>
          </ac:cxnSpMkLst>
        </pc:cxnChg>
      </pc:sldChg>
      <pc:sldChg chg="addSp delSp modSp new mod ord">
        <pc:chgData name="Clements, William" userId="cbdb0636-a496-422a-8d40-98c53d494d26" providerId="ADAL" clId="{E1417BEA-97DF-5246-ACF7-0F0966741194}" dt="2023-05-02T18:21:05.615" v="980"/>
        <pc:sldMkLst>
          <pc:docMk/>
          <pc:sldMk cId="536062930" sldId="425"/>
        </pc:sldMkLst>
        <pc:spChg chg="mod">
          <ac:chgData name="Clements, William" userId="cbdb0636-a496-422a-8d40-98c53d494d26" providerId="ADAL" clId="{E1417BEA-97DF-5246-ACF7-0F0966741194}" dt="2023-05-02T18:06:19.514" v="740" actId="20577"/>
          <ac:spMkLst>
            <pc:docMk/>
            <pc:sldMk cId="536062930" sldId="425"/>
            <ac:spMk id="2" creationId="{1C18797D-243A-7542-21AE-DD8BEEE419DC}"/>
          </ac:spMkLst>
        </pc:spChg>
        <pc:spChg chg="add mod">
          <ac:chgData name="Clements, William" userId="cbdb0636-a496-422a-8d40-98c53d494d26" providerId="ADAL" clId="{E1417BEA-97DF-5246-ACF7-0F0966741194}" dt="2023-05-02T17:58:13.400" v="670" actId="1076"/>
          <ac:spMkLst>
            <pc:docMk/>
            <pc:sldMk cId="536062930" sldId="425"/>
            <ac:spMk id="5" creationId="{39DE1AAB-8B53-8980-3056-7C9ABCE814D7}"/>
          </ac:spMkLst>
        </pc:spChg>
        <pc:spChg chg="add mod">
          <ac:chgData name="Clements, William" userId="cbdb0636-a496-422a-8d40-98c53d494d26" providerId="ADAL" clId="{E1417BEA-97DF-5246-ACF7-0F0966741194}" dt="2023-05-02T17:58:50.718" v="675" actId="1076"/>
          <ac:spMkLst>
            <pc:docMk/>
            <pc:sldMk cId="536062930" sldId="425"/>
            <ac:spMk id="9" creationId="{816EBEBA-89CD-C5A1-8FD8-5D2C5246846C}"/>
          </ac:spMkLst>
        </pc:spChg>
        <pc:spChg chg="add mod">
          <ac:chgData name="Clements, William" userId="cbdb0636-a496-422a-8d40-98c53d494d26" providerId="ADAL" clId="{E1417BEA-97DF-5246-ACF7-0F0966741194}" dt="2023-05-02T18:04:26.490" v="733" actId="14100"/>
          <ac:spMkLst>
            <pc:docMk/>
            <pc:sldMk cId="536062930" sldId="425"/>
            <ac:spMk id="13" creationId="{C6AADE1F-3273-E5C2-15D5-61FB2AB74438}"/>
          </ac:spMkLst>
        </pc:spChg>
        <pc:spChg chg="add">
          <ac:chgData name="Clements, William" userId="cbdb0636-a496-422a-8d40-98c53d494d26" providerId="ADAL" clId="{E1417BEA-97DF-5246-ACF7-0F0966741194}" dt="2023-05-02T18:00:44.530" v="690" actId="11529"/>
          <ac:spMkLst>
            <pc:docMk/>
            <pc:sldMk cId="536062930" sldId="425"/>
            <ac:spMk id="17" creationId="{9EEB2F84-F47B-3A58-787C-65FA06F256CE}"/>
          </ac:spMkLst>
        </pc:spChg>
        <pc:spChg chg="add mod">
          <ac:chgData name="Clements, William" userId="cbdb0636-a496-422a-8d40-98c53d494d26" providerId="ADAL" clId="{E1417BEA-97DF-5246-ACF7-0F0966741194}" dt="2023-05-02T18:05:10.822" v="735" actId="207"/>
          <ac:spMkLst>
            <pc:docMk/>
            <pc:sldMk cId="536062930" sldId="425"/>
            <ac:spMk id="19" creationId="{F6D076A2-82DD-74F4-7644-36763951B1BB}"/>
          </ac:spMkLst>
        </pc:spChg>
        <pc:spChg chg="add mod">
          <ac:chgData name="Clements, William" userId="cbdb0636-a496-422a-8d40-98c53d494d26" providerId="ADAL" clId="{E1417BEA-97DF-5246-ACF7-0F0966741194}" dt="2023-05-02T18:05:03.447" v="734" actId="207"/>
          <ac:spMkLst>
            <pc:docMk/>
            <pc:sldMk cId="536062930" sldId="425"/>
            <ac:spMk id="22" creationId="{8FB1CC23-0F42-9D6C-66D3-DB9BABFB8502}"/>
          </ac:spMkLst>
        </pc:spChg>
        <pc:spChg chg="add mod">
          <ac:chgData name="Clements, William" userId="cbdb0636-a496-422a-8d40-98c53d494d26" providerId="ADAL" clId="{E1417BEA-97DF-5246-ACF7-0F0966741194}" dt="2023-05-02T18:07:58.132" v="760" actId="207"/>
          <ac:spMkLst>
            <pc:docMk/>
            <pc:sldMk cId="536062930" sldId="425"/>
            <ac:spMk id="25" creationId="{8A08FEEF-6B33-4B67-17AF-240C5E51893D}"/>
          </ac:spMkLst>
        </pc:spChg>
        <pc:spChg chg="add mod">
          <ac:chgData name="Clements, William" userId="cbdb0636-a496-422a-8d40-98c53d494d26" providerId="ADAL" clId="{E1417BEA-97DF-5246-ACF7-0F0966741194}" dt="2023-05-02T18:11:45.089" v="798" actId="207"/>
          <ac:spMkLst>
            <pc:docMk/>
            <pc:sldMk cId="536062930" sldId="425"/>
            <ac:spMk id="40" creationId="{04B746E8-5870-1566-CF6E-E79FCF4E0207}"/>
          </ac:spMkLst>
        </pc:spChg>
        <pc:spChg chg="add del mod">
          <ac:chgData name="Clements, William" userId="cbdb0636-a496-422a-8d40-98c53d494d26" providerId="ADAL" clId="{E1417BEA-97DF-5246-ACF7-0F0966741194}" dt="2023-05-02T18:12:12.951" v="802" actId="22"/>
          <ac:spMkLst>
            <pc:docMk/>
            <pc:sldMk cId="536062930" sldId="425"/>
            <ac:spMk id="43" creationId="{B403F280-B0C4-1781-28D2-6BB727CD1E8D}"/>
          </ac:spMkLst>
        </pc:spChg>
        <pc:spChg chg="add mod">
          <ac:chgData name="Clements, William" userId="cbdb0636-a496-422a-8d40-98c53d494d26" providerId="ADAL" clId="{E1417BEA-97DF-5246-ACF7-0F0966741194}" dt="2023-05-02T18:13:37.295" v="830" actId="207"/>
          <ac:spMkLst>
            <pc:docMk/>
            <pc:sldMk cId="536062930" sldId="425"/>
            <ac:spMk id="45" creationId="{5E38C7F5-3096-3464-53F4-B8AF0787EEF5}"/>
          </ac:spMkLst>
        </pc:spChg>
        <pc:spChg chg="add del mod">
          <ac:chgData name="Clements, William" userId="cbdb0636-a496-422a-8d40-98c53d494d26" providerId="ADAL" clId="{E1417BEA-97DF-5246-ACF7-0F0966741194}" dt="2023-05-02T18:21:05.238" v="979" actId="478"/>
          <ac:spMkLst>
            <pc:docMk/>
            <pc:sldMk cId="536062930" sldId="425"/>
            <ac:spMk id="51" creationId="{5893B879-DCDC-2CD0-92FD-08563000CF2F}"/>
          </ac:spMkLst>
        </pc:spChg>
        <pc:spChg chg="add mod">
          <ac:chgData name="Clements, William" userId="cbdb0636-a496-422a-8d40-98c53d494d26" providerId="ADAL" clId="{E1417BEA-97DF-5246-ACF7-0F0966741194}" dt="2023-05-02T18:21:05.615" v="980"/>
          <ac:spMkLst>
            <pc:docMk/>
            <pc:sldMk cId="536062930" sldId="425"/>
            <ac:spMk id="52" creationId="{32FF25CA-4485-DE91-4371-BC5F2B68321D}"/>
          </ac:spMkLst>
        </pc:spChg>
        <pc:picChg chg="add mod">
          <ac:chgData name="Clements, William" userId="cbdb0636-a496-422a-8d40-98c53d494d26" providerId="ADAL" clId="{E1417BEA-97DF-5246-ACF7-0F0966741194}" dt="2023-05-02T18:13:46.896" v="833" actId="14100"/>
          <ac:picMkLst>
            <pc:docMk/>
            <pc:sldMk cId="536062930" sldId="425"/>
            <ac:picMk id="3" creationId="{E18E3AEC-29BF-EAD2-3472-4573C6A82123}"/>
          </ac:picMkLst>
        </pc:picChg>
        <pc:picChg chg="add mod">
          <ac:chgData name="Clements, William" userId="cbdb0636-a496-422a-8d40-98c53d494d26" providerId="ADAL" clId="{E1417BEA-97DF-5246-ACF7-0F0966741194}" dt="2023-05-02T18:00:23.834" v="686" actId="14100"/>
          <ac:picMkLst>
            <pc:docMk/>
            <pc:sldMk cId="536062930" sldId="425"/>
            <ac:picMk id="14" creationId="{E7D41B84-FAD8-51EC-4E8B-4CE812BC9099}"/>
          </ac:picMkLst>
        </pc:picChg>
        <pc:picChg chg="add mod">
          <ac:chgData name="Clements, William" userId="cbdb0636-a496-422a-8d40-98c53d494d26" providerId="ADAL" clId="{E1417BEA-97DF-5246-ACF7-0F0966741194}" dt="2023-05-02T18:02:32.787" v="705" actId="14100"/>
          <ac:picMkLst>
            <pc:docMk/>
            <pc:sldMk cId="536062930" sldId="425"/>
            <ac:picMk id="20" creationId="{BADEC221-AFE7-30EB-DE90-382AD4051D6D}"/>
          </ac:picMkLst>
        </pc:picChg>
        <pc:picChg chg="add mod">
          <ac:chgData name="Clements, William" userId="cbdb0636-a496-422a-8d40-98c53d494d26" providerId="ADAL" clId="{E1417BEA-97DF-5246-ACF7-0F0966741194}" dt="2023-05-02T18:08:22.250" v="762" actId="1076"/>
          <ac:picMkLst>
            <pc:docMk/>
            <pc:sldMk cId="536062930" sldId="425"/>
            <ac:picMk id="23" creationId="{3F4F1798-8C28-1280-301D-6DC4D086E567}"/>
          </ac:picMkLst>
        </pc:picChg>
        <pc:picChg chg="add mod">
          <ac:chgData name="Clements, William" userId="cbdb0636-a496-422a-8d40-98c53d494d26" providerId="ADAL" clId="{E1417BEA-97DF-5246-ACF7-0F0966741194}" dt="2023-05-02T18:08:44.167" v="765" actId="14100"/>
          <ac:picMkLst>
            <pc:docMk/>
            <pc:sldMk cId="536062930" sldId="425"/>
            <ac:picMk id="26" creationId="{5E796182-4EDF-D9E3-1E06-7777F25BF34D}"/>
          </ac:picMkLst>
        </pc:picChg>
        <pc:picChg chg="add mod">
          <ac:chgData name="Clements, William" userId="cbdb0636-a496-422a-8d40-98c53d494d26" providerId="ADAL" clId="{E1417BEA-97DF-5246-ACF7-0F0966741194}" dt="2023-05-02T18:13:31.315" v="829" actId="1076"/>
          <ac:picMkLst>
            <pc:docMk/>
            <pc:sldMk cId="536062930" sldId="425"/>
            <ac:picMk id="50" creationId="{C55579B5-1270-8E9C-ED07-BFE34D2A1826}"/>
          </ac:picMkLst>
        </pc:picChg>
        <pc:picChg chg="add mod">
          <ac:chgData name="Clements, William" userId="cbdb0636-a496-422a-8d40-98c53d494d26" providerId="ADAL" clId="{E1417BEA-97DF-5246-ACF7-0F0966741194}" dt="2023-05-02T18:21:05.615" v="980"/>
          <ac:picMkLst>
            <pc:docMk/>
            <pc:sldMk cId="536062930" sldId="425"/>
            <ac:picMk id="53" creationId="{EC426F8C-9E7A-7E86-0DE1-B74743707545}"/>
          </ac:picMkLst>
        </pc:picChg>
        <pc:cxnChg chg="add mod">
          <ac:chgData name="Clements, William" userId="cbdb0636-a496-422a-8d40-98c53d494d26" providerId="ADAL" clId="{E1417BEA-97DF-5246-ACF7-0F0966741194}" dt="2023-05-02T17:58:55.968" v="676" actId="13822"/>
          <ac:cxnSpMkLst>
            <pc:docMk/>
            <pc:sldMk cId="536062930" sldId="425"/>
            <ac:cxnSpMk id="7" creationId="{522FE8D0-6B35-31E7-2FF4-C84997BFE1D5}"/>
          </ac:cxnSpMkLst>
        </pc:cxnChg>
        <pc:cxnChg chg="add mod">
          <ac:chgData name="Clements, William" userId="cbdb0636-a496-422a-8d40-98c53d494d26" providerId="ADAL" clId="{E1417BEA-97DF-5246-ACF7-0F0966741194}" dt="2023-05-02T17:59:03.026" v="679" actId="14100"/>
          <ac:cxnSpMkLst>
            <pc:docMk/>
            <pc:sldMk cId="536062930" sldId="425"/>
            <ac:cxnSpMk id="10" creationId="{DAE7440C-2D2A-3D5D-C42B-24D9CC01978C}"/>
          </ac:cxnSpMkLst>
        </pc:cxnChg>
        <pc:cxnChg chg="add mod">
          <ac:chgData name="Clements, William" userId="cbdb0636-a496-422a-8d40-98c53d494d26" providerId="ADAL" clId="{E1417BEA-97DF-5246-ACF7-0F0966741194}" dt="2023-05-02T18:00:33.245" v="689" actId="14100"/>
          <ac:cxnSpMkLst>
            <pc:docMk/>
            <pc:sldMk cId="536062930" sldId="425"/>
            <ac:cxnSpMk id="15" creationId="{A4EDB1F5-1575-2649-A39C-F20E60ED71E0}"/>
          </ac:cxnSpMkLst>
        </pc:cxnChg>
        <pc:cxnChg chg="add mod">
          <ac:chgData name="Clements, William" userId="cbdb0636-a496-422a-8d40-98c53d494d26" providerId="ADAL" clId="{E1417BEA-97DF-5246-ACF7-0F0966741194}" dt="2023-05-02T18:09:10.892" v="770" actId="208"/>
          <ac:cxnSpMkLst>
            <pc:docMk/>
            <pc:sldMk cId="536062930" sldId="425"/>
            <ac:cxnSpMk id="27" creationId="{2463C08F-35BB-8F35-08CE-175117FFB885}"/>
          </ac:cxnSpMkLst>
        </pc:cxnChg>
        <pc:cxnChg chg="add mod">
          <ac:chgData name="Clements, William" userId="cbdb0636-a496-422a-8d40-98c53d494d26" providerId="ADAL" clId="{E1417BEA-97DF-5246-ACF7-0F0966741194}" dt="2023-05-02T18:10:40.312" v="775" actId="14100"/>
          <ac:cxnSpMkLst>
            <pc:docMk/>
            <pc:sldMk cId="536062930" sldId="425"/>
            <ac:cxnSpMk id="30" creationId="{17229AFD-740C-A2A5-0E46-34454BA5CEAA}"/>
          </ac:cxnSpMkLst>
        </pc:cxnChg>
        <pc:cxnChg chg="add mod">
          <ac:chgData name="Clements, William" userId="cbdb0636-a496-422a-8d40-98c53d494d26" providerId="ADAL" clId="{E1417BEA-97DF-5246-ACF7-0F0966741194}" dt="2023-05-02T18:11:27.228" v="785" actId="14100"/>
          <ac:cxnSpMkLst>
            <pc:docMk/>
            <pc:sldMk cId="536062930" sldId="425"/>
            <ac:cxnSpMk id="35" creationId="{62E5DB5F-32B8-790D-3191-FE2FC39DCA40}"/>
          </ac:cxnSpMkLst>
        </pc:cxnChg>
        <pc:cxnChg chg="add mod">
          <ac:chgData name="Clements, William" userId="cbdb0636-a496-422a-8d40-98c53d494d26" providerId="ADAL" clId="{E1417BEA-97DF-5246-ACF7-0F0966741194}" dt="2023-05-02T18:13:08.150" v="826" actId="14100"/>
          <ac:cxnSpMkLst>
            <pc:docMk/>
            <pc:sldMk cId="536062930" sldId="425"/>
            <ac:cxnSpMk id="46" creationId="{599BA8FA-77BC-4A15-034C-F18BBB6E0CB5}"/>
          </ac:cxnSpMkLst>
        </pc:cxnChg>
      </pc:sldChg>
      <pc:sldChg chg="add ord">
        <pc:chgData name="Clements, William" userId="cbdb0636-a496-422a-8d40-98c53d494d26" providerId="ADAL" clId="{E1417BEA-97DF-5246-ACF7-0F0966741194}" dt="2023-05-02T18:34:54.577" v="1241" actId="20578"/>
        <pc:sldMkLst>
          <pc:docMk/>
          <pc:sldMk cId="1427175456" sldId="426"/>
        </pc:sldMkLst>
      </pc:sldChg>
      <pc:sldChg chg="addSp delSp modSp add mod">
        <pc:chgData name="Clements, William" userId="cbdb0636-a496-422a-8d40-98c53d494d26" providerId="ADAL" clId="{E1417BEA-97DF-5246-ACF7-0F0966741194}" dt="2023-05-02T19:12:22.619" v="2569" actId="1076"/>
        <pc:sldMkLst>
          <pc:docMk/>
          <pc:sldMk cId="4096056483" sldId="427"/>
        </pc:sldMkLst>
        <pc:spChg chg="del">
          <ac:chgData name="Clements, William" userId="cbdb0636-a496-422a-8d40-98c53d494d26" providerId="ADAL" clId="{E1417BEA-97DF-5246-ACF7-0F0966741194}" dt="2023-05-02T18:24:10.896" v="990" actId="478"/>
          <ac:spMkLst>
            <pc:docMk/>
            <pc:sldMk cId="4096056483" sldId="427"/>
            <ac:spMk id="2" creationId="{B9B22550-48D0-97A4-81DF-68BE439EA473}"/>
          </ac:spMkLst>
        </pc:spChg>
        <pc:spChg chg="add mod">
          <ac:chgData name="Clements, William" userId="cbdb0636-a496-422a-8d40-98c53d494d26" providerId="ADAL" clId="{E1417BEA-97DF-5246-ACF7-0F0966741194}" dt="2023-05-02T19:11:53.454" v="2560" actId="1076"/>
          <ac:spMkLst>
            <pc:docMk/>
            <pc:sldMk cId="4096056483" sldId="427"/>
            <ac:spMk id="2" creationId="{BAD79796-D245-BB80-A522-884AC92E4527}"/>
          </ac:spMkLst>
        </pc:spChg>
        <pc:spChg chg="mod">
          <ac:chgData name="Clements, William" userId="cbdb0636-a496-422a-8d40-98c53d494d26" providerId="ADAL" clId="{E1417BEA-97DF-5246-ACF7-0F0966741194}" dt="2023-05-02T18:26:56.854" v="1048" actId="14100"/>
          <ac:spMkLst>
            <pc:docMk/>
            <pc:sldMk cId="4096056483" sldId="427"/>
            <ac:spMk id="3" creationId="{10D11129-82CA-4E8B-D617-6FB19F24B9FE}"/>
          </ac:spMkLst>
        </pc:spChg>
        <pc:spChg chg="del">
          <ac:chgData name="Clements, William" userId="cbdb0636-a496-422a-8d40-98c53d494d26" providerId="ADAL" clId="{E1417BEA-97DF-5246-ACF7-0F0966741194}" dt="2023-05-02T18:24:12.558" v="991" actId="478"/>
          <ac:spMkLst>
            <pc:docMk/>
            <pc:sldMk cId="4096056483" sldId="427"/>
            <ac:spMk id="4" creationId="{A9E388B4-BA7C-7B38-8476-36B4450E63AB}"/>
          </ac:spMkLst>
        </pc:spChg>
        <pc:spChg chg="add del mod">
          <ac:chgData name="Clements, William" userId="cbdb0636-a496-422a-8d40-98c53d494d26" providerId="ADAL" clId="{E1417BEA-97DF-5246-ACF7-0F0966741194}" dt="2023-05-02T19:03:25.455" v="2297" actId="478"/>
          <ac:spMkLst>
            <pc:docMk/>
            <pc:sldMk cId="4096056483" sldId="427"/>
            <ac:spMk id="4" creationId="{C9991670-C7E8-89DA-2757-2C8B9B344687}"/>
          </ac:spMkLst>
        </pc:spChg>
        <pc:spChg chg="add mod">
          <ac:chgData name="Clements, William" userId="cbdb0636-a496-422a-8d40-98c53d494d26" providerId="ADAL" clId="{E1417BEA-97DF-5246-ACF7-0F0966741194}" dt="2023-05-02T19:11:51.358" v="2559" actId="1076"/>
          <ac:spMkLst>
            <pc:docMk/>
            <pc:sldMk cId="4096056483" sldId="427"/>
            <ac:spMk id="5" creationId="{4EED2767-A24F-0F53-BD30-35DB9681BE7A}"/>
          </ac:spMkLst>
        </pc:spChg>
        <pc:spChg chg="add mod">
          <ac:chgData name="Clements, William" userId="cbdb0636-a496-422a-8d40-98c53d494d26" providerId="ADAL" clId="{E1417BEA-97DF-5246-ACF7-0F0966741194}" dt="2023-05-02T19:11:04.925" v="2504" actId="1076"/>
          <ac:spMkLst>
            <pc:docMk/>
            <pc:sldMk cId="4096056483" sldId="427"/>
            <ac:spMk id="9" creationId="{DE023B3B-2645-1B50-1A2D-73B68D7ACF6D}"/>
          </ac:spMkLst>
        </pc:spChg>
        <pc:spChg chg="mod">
          <ac:chgData name="Clements, William" userId="cbdb0636-a496-422a-8d40-98c53d494d26" providerId="ADAL" clId="{E1417BEA-97DF-5246-ACF7-0F0966741194}" dt="2023-05-02T18:17:56.298" v="942" actId="1076"/>
          <ac:spMkLst>
            <pc:docMk/>
            <pc:sldMk cId="4096056483" sldId="427"/>
            <ac:spMk id="10" creationId="{4D4CB629-0956-2B30-AA35-0AE3A4FC9B84}"/>
          </ac:spMkLst>
        </pc:spChg>
        <pc:spChg chg="add mod">
          <ac:chgData name="Clements, William" userId="cbdb0636-a496-422a-8d40-98c53d494d26" providerId="ADAL" clId="{E1417BEA-97DF-5246-ACF7-0F0966741194}" dt="2023-05-02T19:11:58.184" v="2567" actId="1036"/>
          <ac:spMkLst>
            <pc:docMk/>
            <pc:sldMk cId="4096056483" sldId="427"/>
            <ac:spMk id="12" creationId="{D98BD3FF-B506-E9F2-2D68-4F1F50B8D692}"/>
          </ac:spMkLst>
        </pc:spChg>
        <pc:spChg chg="del">
          <ac:chgData name="Clements, William" userId="cbdb0636-a496-422a-8d40-98c53d494d26" providerId="ADAL" clId="{E1417BEA-97DF-5246-ACF7-0F0966741194}" dt="2023-05-02T18:24:01.417" v="985" actId="478"/>
          <ac:spMkLst>
            <pc:docMk/>
            <pc:sldMk cId="4096056483" sldId="427"/>
            <ac:spMk id="13" creationId="{55FE4DC1-1EF4-A154-E051-C2EAFB6C0BFC}"/>
          </ac:spMkLst>
        </pc:spChg>
        <pc:spChg chg="add mod">
          <ac:chgData name="Clements, William" userId="cbdb0636-a496-422a-8d40-98c53d494d26" providerId="ADAL" clId="{E1417BEA-97DF-5246-ACF7-0F0966741194}" dt="2023-05-02T19:11:58.184" v="2567" actId="1036"/>
          <ac:spMkLst>
            <pc:docMk/>
            <pc:sldMk cId="4096056483" sldId="427"/>
            <ac:spMk id="13" creationId="{F73CBA27-D7D8-0232-489B-21224B9DBFDD}"/>
          </ac:spMkLst>
        </pc:spChg>
        <pc:spChg chg="del">
          <ac:chgData name="Clements, William" userId="cbdb0636-a496-422a-8d40-98c53d494d26" providerId="ADAL" clId="{E1417BEA-97DF-5246-ACF7-0F0966741194}" dt="2023-05-02T18:24:01.417" v="985" actId="478"/>
          <ac:spMkLst>
            <pc:docMk/>
            <pc:sldMk cId="4096056483" sldId="427"/>
            <ac:spMk id="14" creationId="{718FD995-D53A-8CE9-494C-D89615E530A1}"/>
          </ac:spMkLst>
        </pc:spChg>
        <pc:spChg chg="add mod">
          <ac:chgData name="Clements, William" userId="cbdb0636-a496-422a-8d40-98c53d494d26" providerId="ADAL" clId="{E1417BEA-97DF-5246-ACF7-0F0966741194}" dt="2023-05-02T19:11:58.184" v="2567" actId="1036"/>
          <ac:spMkLst>
            <pc:docMk/>
            <pc:sldMk cId="4096056483" sldId="427"/>
            <ac:spMk id="14" creationId="{817156EC-9FA3-FF3E-2903-64C9170C0BDB}"/>
          </ac:spMkLst>
        </pc:spChg>
        <pc:spChg chg="del">
          <ac:chgData name="Clements, William" userId="cbdb0636-a496-422a-8d40-98c53d494d26" providerId="ADAL" clId="{E1417BEA-97DF-5246-ACF7-0F0966741194}" dt="2023-05-02T18:24:01.417" v="985" actId="478"/>
          <ac:spMkLst>
            <pc:docMk/>
            <pc:sldMk cId="4096056483" sldId="427"/>
            <ac:spMk id="15" creationId="{D0ED82A6-F965-3AA0-57C8-1C4866AF94AE}"/>
          </ac:spMkLst>
        </pc:spChg>
        <pc:spChg chg="add mod">
          <ac:chgData name="Clements, William" userId="cbdb0636-a496-422a-8d40-98c53d494d26" providerId="ADAL" clId="{E1417BEA-97DF-5246-ACF7-0F0966741194}" dt="2023-05-02T19:11:58.184" v="2567" actId="1036"/>
          <ac:spMkLst>
            <pc:docMk/>
            <pc:sldMk cId="4096056483" sldId="427"/>
            <ac:spMk id="15" creationId="{E618548B-4A34-8F22-712A-EF77F29E3E7A}"/>
          </ac:spMkLst>
        </pc:spChg>
        <pc:spChg chg="mod">
          <ac:chgData name="Clements, William" userId="cbdb0636-a496-422a-8d40-98c53d494d26" providerId="ADAL" clId="{E1417BEA-97DF-5246-ACF7-0F0966741194}" dt="2023-05-02T18:30:43.569" v="1223" actId="1076"/>
          <ac:spMkLst>
            <pc:docMk/>
            <pc:sldMk cId="4096056483" sldId="427"/>
            <ac:spMk id="16" creationId="{8AD9E4E5-2C1A-1533-C410-62E0EC5394F5}"/>
          </ac:spMkLst>
        </pc:spChg>
        <pc:spChg chg="del">
          <ac:chgData name="Clements, William" userId="cbdb0636-a496-422a-8d40-98c53d494d26" providerId="ADAL" clId="{E1417BEA-97DF-5246-ACF7-0F0966741194}" dt="2023-05-02T18:24:10.896" v="990" actId="478"/>
          <ac:spMkLst>
            <pc:docMk/>
            <pc:sldMk cId="4096056483" sldId="427"/>
            <ac:spMk id="17" creationId="{061A171F-6C21-E011-0270-C54738BDA5C5}"/>
          </ac:spMkLst>
        </pc:spChg>
        <pc:spChg chg="del mod">
          <ac:chgData name="Clements, William" userId="cbdb0636-a496-422a-8d40-98c53d494d26" providerId="ADAL" clId="{E1417BEA-97DF-5246-ACF7-0F0966741194}" dt="2023-05-02T18:30:57.353" v="1229" actId="478"/>
          <ac:spMkLst>
            <pc:docMk/>
            <pc:sldMk cId="4096056483" sldId="427"/>
            <ac:spMk id="18" creationId="{452DE711-E0EE-9D3F-FAB2-35E2CC95A5F6}"/>
          </ac:spMkLst>
        </pc:spChg>
        <pc:spChg chg="del">
          <ac:chgData name="Clements, William" userId="cbdb0636-a496-422a-8d40-98c53d494d26" providerId="ADAL" clId="{E1417BEA-97DF-5246-ACF7-0F0966741194}" dt="2023-05-02T18:24:10.896" v="990" actId="478"/>
          <ac:spMkLst>
            <pc:docMk/>
            <pc:sldMk cId="4096056483" sldId="427"/>
            <ac:spMk id="19" creationId="{334811D9-072F-F852-5672-7CA5BD08D03F}"/>
          </ac:spMkLst>
        </pc:spChg>
        <pc:spChg chg="mod">
          <ac:chgData name="Clements, William" userId="cbdb0636-a496-422a-8d40-98c53d494d26" providerId="ADAL" clId="{E1417BEA-97DF-5246-ACF7-0F0966741194}" dt="2023-05-02T18:30:43.569" v="1223" actId="1076"/>
          <ac:spMkLst>
            <pc:docMk/>
            <pc:sldMk cId="4096056483" sldId="427"/>
            <ac:spMk id="20" creationId="{0E965FA7-38A8-132B-C6A4-447C39C52D5D}"/>
          </ac:spMkLst>
        </pc:spChg>
        <pc:spChg chg="del">
          <ac:chgData name="Clements, William" userId="cbdb0636-a496-422a-8d40-98c53d494d26" providerId="ADAL" clId="{E1417BEA-97DF-5246-ACF7-0F0966741194}" dt="2023-05-02T18:24:04.082" v="986" actId="478"/>
          <ac:spMkLst>
            <pc:docMk/>
            <pc:sldMk cId="4096056483" sldId="427"/>
            <ac:spMk id="21" creationId="{272FC67C-8739-407E-8E58-1459E587810A}"/>
          </ac:spMkLst>
        </pc:spChg>
        <pc:spChg chg="del mod">
          <ac:chgData name="Clements, William" userId="cbdb0636-a496-422a-8d40-98c53d494d26" providerId="ADAL" clId="{E1417BEA-97DF-5246-ACF7-0F0966741194}" dt="2023-05-02T18:30:56.232" v="1228" actId="478"/>
          <ac:spMkLst>
            <pc:docMk/>
            <pc:sldMk cId="4096056483" sldId="427"/>
            <ac:spMk id="22" creationId="{06FF6FEA-26A7-16BD-ABC3-260C62E08414}"/>
          </ac:spMkLst>
        </pc:spChg>
        <pc:spChg chg="del">
          <ac:chgData name="Clements, William" userId="cbdb0636-a496-422a-8d40-98c53d494d26" providerId="ADAL" clId="{E1417BEA-97DF-5246-ACF7-0F0966741194}" dt="2023-05-02T18:24:04.082" v="986" actId="478"/>
          <ac:spMkLst>
            <pc:docMk/>
            <pc:sldMk cId="4096056483" sldId="427"/>
            <ac:spMk id="23" creationId="{368D6142-74F5-976F-8614-D81CE12828B9}"/>
          </ac:spMkLst>
        </pc:spChg>
        <pc:spChg chg="mod">
          <ac:chgData name="Clements, William" userId="cbdb0636-a496-422a-8d40-98c53d494d26" providerId="ADAL" clId="{E1417BEA-97DF-5246-ACF7-0F0966741194}" dt="2023-05-02T18:30:43.569" v="1223" actId="1076"/>
          <ac:spMkLst>
            <pc:docMk/>
            <pc:sldMk cId="4096056483" sldId="427"/>
            <ac:spMk id="24" creationId="{B33175E3-D320-DCCF-1BF9-684F1C3272B6}"/>
          </ac:spMkLst>
        </pc:spChg>
        <pc:spChg chg="del">
          <ac:chgData name="Clements, William" userId="cbdb0636-a496-422a-8d40-98c53d494d26" providerId="ADAL" clId="{E1417BEA-97DF-5246-ACF7-0F0966741194}" dt="2023-05-02T18:24:01.417" v="985" actId="478"/>
          <ac:spMkLst>
            <pc:docMk/>
            <pc:sldMk cId="4096056483" sldId="427"/>
            <ac:spMk id="25" creationId="{86F98C78-918C-F6D7-08C6-B2B13E63D9BD}"/>
          </ac:spMkLst>
        </pc:spChg>
        <pc:spChg chg="del mod">
          <ac:chgData name="Clements, William" userId="cbdb0636-a496-422a-8d40-98c53d494d26" providerId="ADAL" clId="{E1417BEA-97DF-5246-ACF7-0F0966741194}" dt="2023-05-02T18:30:58.303" v="1230" actId="478"/>
          <ac:spMkLst>
            <pc:docMk/>
            <pc:sldMk cId="4096056483" sldId="427"/>
            <ac:spMk id="26" creationId="{9D462C81-DA7D-A5AA-D060-394DDE744B39}"/>
          </ac:spMkLst>
        </pc:spChg>
        <pc:spChg chg="del">
          <ac:chgData name="Clements, William" userId="cbdb0636-a496-422a-8d40-98c53d494d26" providerId="ADAL" clId="{E1417BEA-97DF-5246-ACF7-0F0966741194}" dt="2023-05-02T18:24:01.417" v="985" actId="478"/>
          <ac:spMkLst>
            <pc:docMk/>
            <pc:sldMk cId="4096056483" sldId="427"/>
            <ac:spMk id="27" creationId="{6CD77F15-0AE5-9185-7F35-34022675807D}"/>
          </ac:spMkLst>
        </pc:spChg>
        <pc:spChg chg="del">
          <ac:chgData name="Clements, William" userId="cbdb0636-a496-422a-8d40-98c53d494d26" providerId="ADAL" clId="{E1417BEA-97DF-5246-ACF7-0F0966741194}" dt="2023-05-02T18:24:01.417" v="985" actId="478"/>
          <ac:spMkLst>
            <pc:docMk/>
            <pc:sldMk cId="4096056483" sldId="427"/>
            <ac:spMk id="28" creationId="{E61EA30C-A34A-395B-9AA3-5C120A325EF7}"/>
          </ac:spMkLst>
        </pc:spChg>
        <pc:spChg chg="del">
          <ac:chgData name="Clements, William" userId="cbdb0636-a496-422a-8d40-98c53d494d26" providerId="ADAL" clId="{E1417BEA-97DF-5246-ACF7-0F0966741194}" dt="2023-05-02T18:24:01.417" v="985" actId="478"/>
          <ac:spMkLst>
            <pc:docMk/>
            <pc:sldMk cId="4096056483" sldId="427"/>
            <ac:spMk id="29" creationId="{BEC8B3C6-DDE3-460A-5EE4-165BE0BE0CC0}"/>
          </ac:spMkLst>
        </pc:spChg>
        <pc:spChg chg="del">
          <ac:chgData name="Clements, William" userId="cbdb0636-a496-422a-8d40-98c53d494d26" providerId="ADAL" clId="{E1417BEA-97DF-5246-ACF7-0F0966741194}" dt="2023-05-02T18:24:01.417" v="985" actId="478"/>
          <ac:spMkLst>
            <pc:docMk/>
            <pc:sldMk cId="4096056483" sldId="427"/>
            <ac:spMk id="30" creationId="{12E207FF-009E-CBE4-945B-7FB2DF05A185}"/>
          </ac:spMkLst>
        </pc:spChg>
        <pc:spChg chg="del mod">
          <ac:chgData name="Clements, William" userId="cbdb0636-a496-422a-8d40-98c53d494d26" providerId="ADAL" clId="{E1417BEA-97DF-5246-ACF7-0F0966741194}" dt="2023-05-02T18:24:21.030" v="995" actId="478"/>
          <ac:spMkLst>
            <pc:docMk/>
            <pc:sldMk cId="4096056483" sldId="427"/>
            <ac:spMk id="32" creationId="{D9CA98D1-E9A6-7C65-998F-971555E17408}"/>
          </ac:spMkLst>
        </pc:spChg>
        <pc:spChg chg="del">
          <ac:chgData name="Clements, William" userId="cbdb0636-a496-422a-8d40-98c53d494d26" providerId="ADAL" clId="{E1417BEA-97DF-5246-ACF7-0F0966741194}" dt="2023-05-02T18:24:19.062" v="994" actId="478"/>
          <ac:spMkLst>
            <pc:docMk/>
            <pc:sldMk cId="4096056483" sldId="427"/>
            <ac:spMk id="33" creationId="{4CA3AD25-6C06-D16D-EE6F-7B08FCBB1483}"/>
          </ac:spMkLst>
        </pc:spChg>
        <pc:spChg chg="del">
          <ac:chgData name="Clements, William" userId="cbdb0636-a496-422a-8d40-98c53d494d26" providerId="ADAL" clId="{E1417BEA-97DF-5246-ACF7-0F0966741194}" dt="2023-05-02T18:24:09.084" v="989" actId="478"/>
          <ac:spMkLst>
            <pc:docMk/>
            <pc:sldMk cId="4096056483" sldId="427"/>
            <ac:spMk id="34" creationId="{EB13D8F3-2BD2-8855-1030-6C6D99D322CB}"/>
          </ac:spMkLst>
        </pc:spChg>
        <pc:spChg chg="del">
          <ac:chgData name="Clements, William" userId="cbdb0636-a496-422a-8d40-98c53d494d26" providerId="ADAL" clId="{E1417BEA-97DF-5246-ACF7-0F0966741194}" dt="2023-05-02T18:24:06.141" v="987" actId="478"/>
          <ac:spMkLst>
            <pc:docMk/>
            <pc:sldMk cId="4096056483" sldId="427"/>
            <ac:spMk id="35" creationId="{A04BA3D3-DF3E-9CA7-B25B-2094688BDFED}"/>
          </ac:spMkLst>
        </pc:spChg>
        <pc:spChg chg="del">
          <ac:chgData name="Clements, William" userId="cbdb0636-a496-422a-8d40-98c53d494d26" providerId="ADAL" clId="{E1417BEA-97DF-5246-ACF7-0F0966741194}" dt="2023-05-02T18:24:07.170" v="988" actId="478"/>
          <ac:spMkLst>
            <pc:docMk/>
            <pc:sldMk cId="4096056483" sldId="427"/>
            <ac:spMk id="36" creationId="{12337A4B-B6ED-9901-EBCF-DC929A5CA6F2}"/>
          </ac:spMkLst>
        </pc:spChg>
        <pc:spChg chg="add del mod">
          <ac:chgData name="Clements, William" userId="cbdb0636-a496-422a-8d40-98c53d494d26" providerId="ADAL" clId="{E1417BEA-97DF-5246-ACF7-0F0966741194}" dt="2023-05-02T18:18:38.301" v="945"/>
          <ac:spMkLst>
            <pc:docMk/>
            <pc:sldMk cId="4096056483" sldId="427"/>
            <ac:spMk id="39" creationId="{E45CCAC4-FD7A-88DF-D10B-7EC34B3CF379}"/>
          </ac:spMkLst>
        </pc:spChg>
        <pc:spChg chg="add mod">
          <ac:chgData name="Clements, William" userId="cbdb0636-a496-422a-8d40-98c53d494d26" providerId="ADAL" clId="{E1417BEA-97DF-5246-ACF7-0F0966741194}" dt="2023-05-02T18:19:04.291" v="971" actId="20577"/>
          <ac:spMkLst>
            <pc:docMk/>
            <pc:sldMk cId="4096056483" sldId="427"/>
            <ac:spMk id="41" creationId="{E501C224-6172-69D3-485A-3A2AA8E193FA}"/>
          </ac:spMkLst>
        </pc:spChg>
        <pc:spChg chg="add mod">
          <ac:chgData name="Clements, William" userId="cbdb0636-a496-422a-8d40-98c53d494d26" providerId="ADAL" clId="{E1417BEA-97DF-5246-ACF7-0F0966741194}" dt="2023-05-02T18:30:31.518" v="1220" actId="14100"/>
          <ac:spMkLst>
            <pc:docMk/>
            <pc:sldMk cId="4096056483" sldId="427"/>
            <ac:spMk id="42" creationId="{C409629D-962C-7B77-2859-14656A73E7EB}"/>
          </ac:spMkLst>
        </pc:spChg>
        <pc:spChg chg="add mod">
          <ac:chgData name="Clements, William" userId="cbdb0636-a496-422a-8d40-98c53d494d26" providerId="ADAL" clId="{E1417BEA-97DF-5246-ACF7-0F0966741194}" dt="2023-05-02T18:30:52.514" v="1226" actId="1076"/>
          <ac:spMkLst>
            <pc:docMk/>
            <pc:sldMk cId="4096056483" sldId="427"/>
            <ac:spMk id="43" creationId="{2D9C8B9B-13C1-B4FD-8079-1027FD40112C}"/>
          </ac:spMkLst>
        </pc:spChg>
        <pc:spChg chg="add mod">
          <ac:chgData name="Clements, William" userId="cbdb0636-a496-422a-8d40-98c53d494d26" providerId="ADAL" clId="{E1417BEA-97DF-5246-ACF7-0F0966741194}" dt="2023-05-02T18:25:39.955" v="1038"/>
          <ac:spMkLst>
            <pc:docMk/>
            <pc:sldMk cId="4096056483" sldId="427"/>
            <ac:spMk id="44" creationId="{7BB74AE5-AD00-E927-4E48-49BB6E7A9124}"/>
          </ac:spMkLst>
        </pc:spChg>
        <pc:spChg chg="add mod">
          <ac:chgData name="Clements, William" userId="cbdb0636-a496-422a-8d40-98c53d494d26" providerId="ADAL" clId="{E1417BEA-97DF-5246-ACF7-0F0966741194}" dt="2023-05-02T18:25:39.955" v="1038"/>
          <ac:spMkLst>
            <pc:docMk/>
            <pc:sldMk cId="4096056483" sldId="427"/>
            <ac:spMk id="45" creationId="{0FB1862E-A8F9-194B-ED7B-C7E24006119C}"/>
          </ac:spMkLst>
        </pc:spChg>
        <pc:spChg chg="add del mod">
          <ac:chgData name="Clements, William" userId="cbdb0636-a496-422a-8d40-98c53d494d26" providerId="ADAL" clId="{E1417BEA-97DF-5246-ACF7-0F0966741194}" dt="2023-05-02T18:30:55.295" v="1227" actId="478"/>
          <ac:spMkLst>
            <pc:docMk/>
            <pc:sldMk cId="4096056483" sldId="427"/>
            <ac:spMk id="46" creationId="{C79DE748-FC7D-05B1-4015-5FADF1D0C584}"/>
          </ac:spMkLst>
        </pc:spChg>
        <pc:spChg chg="add mod">
          <ac:chgData name="Clements, William" userId="cbdb0636-a496-422a-8d40-98c53d494d26" providerId="ADAL" clId="{E1417BEA-97DF-5246-ACF7-0F0966741194}" dt="2023-05-02T18:26:21.223" v="1044"/>
          <ac:spMkLst>
            <pc:docMk/>
            <pc:sldMk cId="4096056483" sldId="427"/>
            <ac:spMk id="47" creationId="{CAA41C74-C387-F363-C1D1-8212FED28821}"/>
          </ac:spMkLst>
        </pc:spChg>
        <pc:spChg chg="add mod">
          <ac:chgData name="Clements, William" userId="cbdb0636-a496-422a-8d40-98c53d494d26" providerId="ADAL" clId="{E1417BEA-97DF-5246-ACF7-0F0966741194}" dt="2023-05-02T19:11:49.093" v="2558" actId="1076"/>
          <ac:spMkLst>
            <pc:docMk/>
            <pc:sldMk cId="4096056483" sldId="427"/>
            <ac:spMk id="48" creationId="{808BFB86-6256-CAAB-E9B7-5E6B5612EA7E}"/>
          </ac:spMkLst>
        </pc:spChg>
        <pc:spChg chg="add mod">
          <ac:chgData name="Clements, William" userId="cbdb0636-a496-422a-8d40-98c53d494d26" providerId="ADAL" clId="{E1417BEA-97DF-5246-ACF7-0F0966741194}" dt="2023-05-02T18:26:21.223" v="1044"/>
          <ac:spMkLst>
            <pc:docMk/>
            <pc:sldMk cId="4096056483" sldId="427"/>
            <ac:spMk id="49" creationId="{45B7D46A-70B0-6BA1-A398-5DB1D01276F4}"/>
          </ac:spMkLst>
        </pc:spChg>
        <pc:spChg chg="add mod">
          <ac:chgData name="Clements, William" userId="cbdb0636-a496-422a-8d40-98c53d494d26" providerId="ADAL" clId="{E1417BEA-97DF-5246-ACF7-0F0966741194}" dt="2023-05-02T18:26:21.223" v="1044"/>
          <ac:spMkLst>
            <pc:docMk/>
            <pc:sldMk cId="4096056483" sldId="427"/>
            <ac:spMk id="50" creationId="{0ABEE685-D507-48B7-BDF0-E2C95EA62214}"/>
          </ac:spMkLst>
        </pc:spChg>
        <pc:spChg chg="add mod">
          <ac:chgData name="Clements, William" userId="cbdb0636-a496-422a-8d40-98c53d494d26" providerId="ADAL" clId="{E1417BEA-97DF-5246-ACF7-0F0966741194}" dt="2023-05-02T19:11:11.155" v="2507" actId="1035"/>
          <ac:spMkLst>
            <pc:docMk/>
            <pc:sldMk cId="4096056483" sldId="427"/>
            <ac:spMk id="51" creationId="{5FFE42C7-1B3E-A999-88C6-F2BD53F8C34E}"/>
          </ac:spMkLst>
        </pc:spChg>
        <pc:spChg chg="add mod">
          <ac:chgData name="Clements, William" userId="cbdb0636-a496-422a-8d40-98c53d494d26" providerId="ADAL" clId="{E1417BEA-97DF-5246-ACF7-0F0966741194}" dt="2023-05-02T19:11:11.155" v="2507" actId="1035"/>
          <ac:spMkLst>
            <pc:docMk/>
            <pc:sldMk cId="4096056483" sldId="427"/>
            <ac:spMk id="52" creationId="{33F4A329-450C-D59B-1480-138748AEE3C7}"/>
          </ac:spMkLst>
        </pc:spChg>
        <pc:spChg chg="add mod">
          <ac:chgData name="Clements, William" userId="cbdb0636-a496-422a-8d40-98c53d494d26" providerId="ADAL" clId="{E1417BEA-97DF-5246-ACF7-0F0966741194}" dt="2023-05-02T19:11:15.872" v="2515" actId="1035"/>
          <ac:spMkLst>
            <pc:docMk/>
            <pc:sldMk cId="4096056483" sldId="427"/>
            <ac:spMk id="53" creationId="{05A31C60-CF5D-92C4-C12B-516CA20E5B0A}"/>
          </ac:spMkLst>
        </pc:spChg>
        <pc:spChg chg="add mod">
          <ac:chgData name="Clements, William" userId="cbdb0636-a496-422a-8d40-98c53d494d26" providerId="ADAL" clId="{E1417BEA-97DF-5246-ACF7-0F0966741194}" dt="2023-05-02T19:11:15.872" v="2515" actId="1035"/>
          <ac:spMkLst>
            <pc:docMk/>
            <pc:sldMk cId="4096056483" sldId="427"/>
            <ac:spMk id="54" creationId="{5545E31E-6047-25DD-C354-76B40351686C}"/>
          </ac:spMkLst>
        </pc:spChg>
        <pc:spChg chg="add mod">
          <ac:chgData name="Clements, William" userId="cbdb0636-a496-422a-8d40-98c53d494d26" providerId="ADAL" clId="{E1417BEA-97DF-5246-ACF7-0F0966741194}" dt="2023-05-02T19:11:21.616" v="2528" actId="1035"/>
          <ac:spMkLst>
            <pc:docMk/>
            <pc:sldMk cId="4096056483" sldId="427"/>
            <ac:spMk id="55" creationId="{9FD64B80-E00B-1D1F-4CF8-A42AB08E2B8C}"/>
          </ac:spMkLst>
        </pc:spChg>
        <pc:spChg chg="add mod">
          <ac:chgData name="Clements, William" userId="cbdb0636-a496-422a-8d40-98c53d494d26" providerId="ADAL" clId="{E1417BEA-97DF-5246-ACF7-0F0966741194}" dt="2023-05-02T19:11:21.616" v="2528" actId="1035"/>
          <ac:spMkLst>
            <pc:docMk/>
            <pc:sldMk cId="4096056483" sldId="427"/>
            <ac:spMk id="56" creationId="{76BE89AC-EDB6-2248-5D6D-14DF95946E01}"/>
          </ac:spMkLst>
        </pc:spChg>
        <pc:spChg chg="add mod">
          <ac:chgData name="Clements, William" userId="cbdb0636-a496-422a-8d40-98c53d494d26" providerId="ADAL" clId="{E1417BEA-97DF-5246-ACF7-0F0966741194}" dt="2023-05-02T19:11:29.890" v="2544" actId="1038"/>
          <ac:spMkLst>
            <pc:docMk/>
            <pc:sldMk cId="4096056483" sldId="427"/>
            <ac:spMk id="57" creationId="{EDE933FC-C656-3E3C-471B-42032FFED5E1}"/>
          </ac:spMkLst>
        </pc:spChg>
        <pc:spChg chg="add mod">
          <ac:chgData name="Clements, William" userId="cbdb0636-a496-422a-8d40-98c53d494d26" providerId="ADAL" clId="{E1417BEA-97DF-5246-ACF7-0F0966741194}" dt="2023-05-02T19:11:29.890" v="2544" actId="1038"/>
          <ac:spMkLst>
            <pc:docMk/>
            <pc:sldMk cId="4096056483" sldId="427"/>
            <ac:spMk id="58" creationId="{4D217E7C-10BA-33E2-18BF-5628008D1372}"/>
          </ac:spMkLst>
        </pc:spChg>
        <pc:spChg chg="add mod">
          <ac:chgData name="Clements, William" userId="cbdb0636-a496-422a-8d40-98c53d494d26" providerId="ADAL" clId="{E1417BEA-97DF-5246-ACF7-0F0966741194}" dt="2023-05-02T19:07:41.367" v="2428" actId="1038"/>
          <ac:spMkLst>
            <pc:docMk/>
            <pc:sldMk cId="4096056483" sldId="427"/>
            <ac:spMk id="59" creationId="{5C92D179-772E-ED0E-1A15-8E129FEB1EB2}"/>
          </ac:spMkLst>
        </pc:spChg>
        <pc:spChg chg="add mod">
          <ac:chgData name="Clements, William" userId="cbdb0636-a496-422a-8d40-98c53d494d26" providerId="ADAL" clId="{E1417BEA-97DF-5246-ACF7-0F0966741194}" dt="2023-05-02T19:07:41.367" v="2428" actId="1038"/>
          <ac:spMkLst>
            <pc:docMk/>
            <pc:sldMk cId="4096056483" sldId="427"/>
            <ac:spMk id="60" creationId="{F6C72DC7-3D53-69B9-8116-A1A22E611A17}"/>
          </ac:spMkLst>
        </pc:spChg>
        <pc:spChg chg="add mod">
          <ac:chgData name="Clements, William" userId="cbdb0636-a496-422a-8d40-98c53d494d26" providerId="ADAL" clId="{E1417BEA-97DF-5246-ACF7-0F0966741194}" dt="2023-05-02T19:07:41.367" v="2428" actId="1038"/>
          <ac:spMkLst>
            <pc:docMk/>
            <pc:sldMk cId="4096056483" sldId="427"/>
            <ac:spMk id="61" creationId="{5CDF2B98-725A-81E2-11FF-CC58CC1236C9}"/>
          </ac:spMkLst>
        </pc:spChg>
        <pc:spChg chg="add mod">
          <ac:chgData name="Clements, William" userId="cbdb0636-a496-422a-8d40-98c53d494d26" providerId="ADAL" clId="{E1417BEA-97DF-5246-ACF7-0F0966741194}" dt="2023-05-02T19:07:41.367" v="2428" actId="1038"/>
          <ac:spMkLst>
            <pc:docMk/>
            <pc:sldMk cId="4096056483" sldId="427"/>
            <ac:spMk id="62" creationId="{24B138BA-FBF3-9903-1A7C-9A345D32A274}"/>
          </ac:spMkLst>
        </pc:spChg>
        <pc:spChg chg="add mod">
          <ac:chgData name="Clements, William" userId="cbdb0636-a496-422a-8d40-98c53d494d26" providerId="ADAL" clId="{E1417BEA-97DF-5246-ACF7-0F0966741194}" dt="2023-05-02T19:07:41.367" v="2428" actId="1038"/>
          <ac:spMkLst>
            <pc:docMk/>
            <pc:sldMk cId="4096056483" sldId="427"/>
            <ac:spMk id="63" creationId="{B86BA7BA-AA85-D38A-3A02-9E523058918F}"/>
          </ac:spMkLst>
        </pc:spChg>
        <pc:spChg chg="add mod">
          <ac:chgData name="Clements, William" userId="cbdb0636-a496-422a-8d40-98c53d494d26" providerId="ADAL" clId="{E1417BEA-97DF-5246-ACF7-0F0966741194}" dt="2023-05-02T18:32:01.223" v="1239" actId="1076"/>
          <ac:spMkLst>
            <pc:docMk/>
            <pc:sldMk cId="4096056483" sldId="427"/>
            <ac:spMk id="64" creationId="{70B5ECCA-D45F-A9A2-8487-C130A63250CD}"/>
          </ac:spMkLst>
        </pc:spChg>
        <pc:spChg chg="add mod">
          <ac:chgData name="Clements, William" userId="cbdb0636-a496-422a-8d40-98c53d494d26" providerId="ADAL" clId="{E1417BEA-97DF-5246-ACF7-0F0966741194}" dt="2023-05-02T18:31:29.910" v="1234" actId="1076"/>
          <ac:spMkLst>
            <pc:docMk/>
            <pc:sldMk cId="4096056483" sldId="427"/>
            <ac:spMk id="65" creationId="{392A6135-B4E8-F1E0-83D4-0494E02FD10E}"/>
          </ac:spMkLst>
        </pc:spChg>
        <pc:spChg chg="add mod">
          <ac:chgData name="Clements, William" userId="cbdb0636-a496-422a-8d40-98c53d494d26" providerId="ADAL" clId="{E1417BEA-97DF-5246-ACF7-0F0966741194}" dt="2023-05-02T18:31:29.910" v="1234" actId="1076"/>
          <ac:spMkLst>
            <pc:docMk/>
            <pc:sldMk cId="4096056483" sldId="427"/>
            <ac:spMk id="66" creationId="{48D2AF68-C7AD-A858-E6EC-778D513C2A1F}"/>
          </ac:spMkLst>
        </pc:spChg>
        <pc:spChg chg="add mod">
          <ac:chgData name="Clements, William" userId="cbdb0636-a496-422a-8d40-98c53d494d26" providerId="ADAL" clId="{E1417BEA-97DF-5246-ACF7-0F0966741194}" dt="2023-05-02T18:31:29.910" v="1234" actId="1076"/>
          <ac:spMkLst>
            <pc:docMk/>
            <pc:sldMk cId="4096056483" sldId="427"/>
            <ac:spMk id="67" creationId="{A1DE3764-E033-0CD9-5EDF-10F63877333F}"/>
          </ac:spMkLst>
        </pc:spChg>
        <pc:spChg chg="add mod">
          <ac:chgData name="Clements, William" userId="cbdb0636-a496-422a-8d40-98c53d494d26" providerId="ADAL" clId="{E1417BEA-97DF-5246-ACF7-0F0966741194}" dt="2023-05-02T18:31:29.910" v="1234" actId="1076"/>
          <ac:spMkLst>
            <pc:docMk/>
            <pc:sldMk cId="4096056483" sldId="427"/>
            <ac:spMk id="68" creationId="{DC456287-91C1-BF5F-0A0A-E135C7C83C89}"/>
          </ac:spMkLst>
        </pc:spChg>
        <pc:spChg chg="add mod">
          <ac:chgData name="Clements, William" userId="cbdb0636-a496-422a-8d40-98c53d494d26" providerId="ADAL" clId="{E1417BEA-97DF-5246-ACF7-0F0966741194}" dt="2023-05-02T18:31:29.910" v="1234" actId="1076"/>
          <ac:spMkLst>
            <pc:docMk/>
            <pc:sldMk cId="4096056483" sldId="427"/>
            <ac:spMk id="69" creationId="{846875E1-3842-0B31-6DB1-9D79FD7F8976}"/>
          </ac:spMkLst>
        </pc:spChg>
        <pc:spChg chg="add mod">
          <ac:chgData name="Clements, William" userId="cbdb0636-a496-422a-8d40-98c53d494d26" providerId="ADAL" clId="{E1417BEA-97DF-5246-ACF7-0F0966741194}" dt="2023-05-02T18:31:29.910" v="1234" actId="1076"/>
          <ac:spMkLst>
            <pc:docMk/>
            <pc:sldMk cId="4096056483" sldId="427"/>
            <ac:spMk id="70" creationId="{EC90FA8D-4661-D522-6C17-0C2EF725FE90}"/>
          </ac:spMkLst>
        </pc:spChg>
        <pc:spChg chg="add mod">
          <ac:chgData name="Clements, William" userId="cbdb0636-a496-422a-8d40-98c53d494d26" providerId="ADAL" clId="{E1417BEA-97DF-5246-ACF7-0F0966741194}" dt="2023-05-02T18:31:29.910" v="1234" actId="1076"/>
          <ac:spMkLst>
            <pc:docMk/>
            <pc:sldMk cId="4096056483" sldId="427"/>
            <ac:spMk id="71" creationId="{020A6DAA-A806-219A-C98F-5679FFA60413}"/>
          </ac:spMkLst>
        </pc:spChg>
        <pc:spChg chg="add mod">
          <ac:chgData name="Clements, William" userId="cbdb0636-a496-422a-8d40-98c53d494d26" providerId="ADAL" clId="{E1417BEA-97DF-5246-ACF7-0F0966741194}" dt="2023-05-02T18:31:29.910" v="1234" actId="1076"/>
          <ac:spMkLst>
            <pc:docMk/>
            <pc:sldMk cId="4096056483" sldId="427"/>
            <ac:spMk id="72" creationId="{B2A85816-327D-991A-43A9-A3B76F0E4747}"/>
          </ac:spMkLst>
        </pc:spChg>
        <pc:spChg chg="add mod">
          <ac:chgData name="Clements, William" userId="cbdb0636-a496-422a-8d40-98c53d494d26" providerId="ADAL" clId="{E1417BEA-97DF-5246-ACF7-0F0966741194}" dt="2023-05-02T18:31:29.910" v="1234" actId="1076"/>
          <ac:spMkLst>
            <pc:docMk/>
            <pc:sldMk cId="4096056483" sldId="427"/>
            <ac:spMk id="73" creationId="{7F72AD74-4758-ABB3-98FB-8B37760D87B9}"/>
          </ac:spMkLst>
        </pc:spChg>
        <pc:spChg chg="add mod">
          <ac:chgData name="Clements, William" userId="cbdb0636-a496-422a-8d40-98c53d494d26" providerId="ADAL" clId="{E1417BEA-97DF-5246-ACF7-0F0966741194}" dt="2023-05-02T18:31:29.910" v="1234" actId="1076"/>
          <ac:spMkLst>
            <pc:docMk/>
            <pc:sldMk cId="4096056483" sldId="427"/>
            <ac:spMk id="74" creationId="{1DD255FC-8568-62A8-DDFD-25B0092325EF}"/>
          </ac:spMkLst>
        </pc:spChg>
        <pc:spChg chg="add mod">
          <ac:chgData name="Clements, William" userId="cbdb0636-a496-422a-8d40-98c53d494d26" providerId="ADAL" clId="{E1417BEA-97DF-5246-ACF7-0F0966741194}" dt="2023-05-02T18:32:05.527" v="1240" actId="1076"/>
          <ac:spMkLst>
            <pc:docMk/>
            <pc:sldMk cId="4096056483" sldId="427"/>
            <ac:spMk id="77" creationId="{6C27C096-7EF5-C97C-D619-032A7DF1DD5D}"/>
          </ac:spMkLst>
        </pc:spChg>
        <pc:picChg chg="del">
          <ac:chgData name="Clements, William" userId="cbdb0636-a496-422a-8d40-98c53d494d26" providerId="ADAL" clId="{E1417BEA-97DF-5246-ACF7-0F0966741194}" dt="2023-05-02T18:23:53.885" v="982" actId="478"/>
          <ac:picMkLst>
            <pc:docMk/>
            <pc:sldMk cId="4096056483" sldId="427"/>
            <ac:picMk id="5" creationId="{F348B125-4E3A-70A7-A6D6-2E0CC18EDF53}"/>
          </ac:picMkLst>
        </pc:picChg>
        <pc:picChg chg="del">
          <ac:chgData name="Clements, William" userId="cbdb0636-a496-422a-8d40-98c53d494d26" providerId="ADAL" clId="{E1417BEA-97DF-5246-ACF7-0F0966741194}" dt="2023-05-02T18:23:55.653" v="983" actId="478"/>
          <ac:picMkLst>
            <pc:docMk/>
            <pc:sldMk cId="4096056483" sldId="427"/>
            <ac:picMk id="9" creationId="{D60D8CF4-FFC5-3619-714B-D7465C254846}"/>
          </ac:picMkLst>
        </pc:picChg>
        <pc:picChg chg="del">
          <ac:chgData name="Clements, William" userId="cbdb0636-a496-422a-8d40-98c53d494d26" providerId="ADAL" clId="{E1417BEA-97DF-5246-ACF7-0F0966741194}" dt="2023-05-02T18:23:57.654" v="984" actId="478"/>
          <ac:picMkLst>
            <pc:docMk/>
            <pc:sldMk cId="4096056483" sldId="427"/>
            <ac:picMk id="12" creationId="{B3994084-7803-1B43-7488-F5349DB5313E}"/>
          </ac:picMkLst>
        </pc:picChg>
        <pc:picChg chg="del">
          <ac:chgData name="Clements, William" userId="cbdb0636-a496-422a-8d40-98c53d494d26" providerId="ADAL" clId="{E1417BEA-97DF-5246-ACF7-0F0966741194}" dt="2023-05-02T18:24:15.486" v="992" actId="478"/>
          <ac:picMkLst>
            <pc:docMk/>
            <pc:sldMk cId="4096056483" sldId="427"/>
            <ac:picMk id="31" creationId="{6456D590-B4C7-42CC-A54C-E1B57CD346AC}"/>
          </ac:picMkLst>
        </pc:picChg>
        <pc:picChg chg="mod">
          <ac:chgData name="Clements, William" userId="cbdb0636-a496-422a-8d40-98c53d494d26" providerId="ADAL" clId="{E1417BEA-97DF-5246-ACF7-0F0966741194}" dt="2023-05-02T19:12:22.619" v="2569" actId="1076"/>
          <ac:picMkLst>
            <pc:docMk/>
            <pc:sldMk cId="4096056483" sldId="427"/>
            <ac:picMk id="37" creationId="{61F6F1CB-196A-4F5C-52BC-FE6B02F09D81}"/>
          </ac:picMkLst>
        </pc:picChg>
        <pc:picChg chg="add mod">
          <ac:chgData name="Clements, William" userId="cbdb0636-a496-422a-8d40-98c53d494d26" providerId="ADAL" clId="{E1417BEA-97DF-5246-ACF7-0F0966741194}" dt="2023-05-02T18:17:52.329" v="941"/>
          <ac:picMkLst>
            <pc:docMk/>
            <pc:sldMk cId="4096056483" sldId="427"/>
            <ac:picMk id="38" creationId="{B56B8A0D-185E-5701-A924-A8CDD3B58A7B}"/>
          </ac:picMkLst>
        </pc:picChg>
        <pc:cxnChg chg="add del mod">
          <ac:chgData name="Clements, William" userId="cbdb0636-a496-422a-8d40-98c53d494d26" providerId="ADAL" clId="{E1417BEA-97DF-5246-ACF7-0F0966741194}" dt="2023-05-02T18:31:31.959" v="1235" actId="478"/>
          <ac:cxnSpMkLst>
            <pc:docMk/>
            <pc:sldMk cId="4096056483" sldId="427"/>
            <ac:cxnSpMk id="75" creationId="{3EA1685B-FFF9-CC49-4B9D-E357D95C876C}"/>
          </ac:cxnSpMkLst>
        </pc:cxnChg>
        <pc:cxnChg chg="add del mod">
          <ac:chgData name="Clements, William" userId="cbdb0636-a496-422a-8d40-98c53d494d26" providerId="ADAL" clId="{E1417BEA-97DF-5246-ACF7-0F0966741194}" dt="2023-05-02T18:31:32.808" v="1236" actId="478"/>
          <ac:cxnSpMkLst>
            <pc:docMk/>
            <pc:sldMk cId="4096056483" sldId="427"/>
            <ac:cxnSpMk id="76" creationId="{D2E70D03-12D5-B9FB-4556-982749E8666D}"/>
          </ac:cxnSpMkLst>
        </pc:cxnChg>
      </pc:sldChg>
      <pc:sldChg chg="addSp modSp add del mod">
        <pc:chgData name="Clements, William" userId="cbdb0636-a496-422a-8d40-98c53d494d26" providerId="ADAL" clId="{E1417BEA-97DF-5246-ACF7-0F0966741194}" dt="2023-05-02T18:21:32.289" v="981" actId="2696"/>
        <pc:sldMkLst>
          <pc:docMk/>
          <pc:sldMk cId="614119832" sldId="428"/>
        </pc:sldMkLst>
        <pc:spChg chg="mod">
          <ac:chgData name="Clements, William" userId="cbdb0636-a496-422a-8d40-98c53d494d26" providerId="ADAL" clId="{E1417BEA-97DF-5246-ACF7-0F0966741194}" dt="2023-05-02T18:20:55.282" v="978" actId="1076"/>
          <ac:spMkLst>
            <pc:docMk/>
            <pc:sldMk cId="614119832" sldId="428"/>
            <ac:spMk id="51" creationId="{5893B879-DCDC-2CD0-92FD-08563000CF2F}"/>
          </ac:spMkLst>
        </pc:spChg>
        <pc:picChg chg="add mod">
          <ac:chgData name="Clements, William" userId="cbdb0636-a496-422a-8d40-98c53d494d26" providerId="ADAL" clId="{E1417BEA-97DF-5246-ACF7-0F0966741194}" dt="2023-05-02T18:20:52.728" v="977" actId="1076"/>
          <ac:picMkLst>
            <pc:docMk/>
            <pc:sldMk cId="614119832" sldId="428"/>
            <ac:picMk id="4" creationId="{4416BEA6-28BF-9C80-1F67-7CBBA297F788}"/>
          </ac:picMkLst>
        </pc:picChg>
      </pc:sldChg>
      <pc:sldChg chg="addSp delSp modSp new mod">
        <pc:chgData name="Clements, William" userId="cbdb0636-a496-422a-8d40-98c53d494d26" providerId="ADAL" clId="{E1417BEA-97DF-5246-ACF7-0F0966741194}" dt="2023-05-02T19:01:52.793" v="2280" actId="1076"/>
        <pc:sldMkLst>
          <pc:docMk/>
          <pc:sldMk cId="4190731848" sldId="428"/>
        </pc:sldMkLst>
        <pc:spChg chg="mod">
          <ac:chgData name="Clements, William" userId="cbdb0636-a496-422a-8d40-98c53d494d26" providerId="ADAL" clId="{E1417BEA-97DF-5246-ACF7-0F0966741194}" dt="2023-05-02T18:52:20.568" v="1508" actId="14100"/>
          <ac:spMkLst>
            <pc:docMk/>
            <pc:sldMk cId="4190731848" sldId="428"/>
            <ac:spMk id="2" creationId="{99C07BE3-EE5C-8E77-2132-28AD2456EFDD}"/>
          </ac:spMkLst>
        </pc:spChg>
        <pc:spChg chg="add mod">
          <ac:chgData name="Clements, William" userId="cbdb0636-a496-422a-8d40-98c53d494d26" providerId="ADAL" clId="{E1417BEA-97DF-5246-ACF7-0F0966741194}" dt="2023-05-02T18:52:36.703" v="1511" actId="404"/>
          <ac:spMkLst>
            <pc:docMk/>
            <pc:sldMk cId="4190731848" sldId="428"/>
            <ac:spMk id="12" creationId="{139BC39F-5736-ED5A-7EA9-858E3CFCF40F}"/>
          </ac:spMkLst>
        </pc:spChg>
        <pc:spChg chg="add mod">
          <ac:chgData name="Clements, William" userId="cbdb0636-a496-422a-8d40-98c53d494d26" providerId="ADAL" clId="{E1417BEA-97DF-5246-ACF7-0F0966741194}" dt="2023-05-02T19:00:43.284" v="2234" actId="20577"/>
          <ac:spMkLst>
            <pc:docMk/>
            <pc:sldMk cId="4190731848" sldId="428"/>
            <ac:spMk id="13" creationId="{932C7A27-6B91-64EE-B5D0-3EA9E4102ED6}"/>
          </ac:spMkLst>
        </pc:spChg>
        <pc:spChg chg="add mod">
          <ac:chgData name="Clements, William" userId="cbdb0636-a496-422a-8d40-98c53d494d26" providerId="ADAL" clId="{E1417BEA-97DF-5246-ACF7-0F0966741194}" dt="2023-05-02T18:55:22.558" v="1825" actId="20577"/>
          <ac:spMkLst>
            <pc:docMk/>
            <pc:sldMk cId="4190731848" sldId="428"/>
            <ac:spMk id="14" creationId="{8FD239D7-D3B0-FD3C-C685-29D0C6A69C84}"/>
          </ac:spMkLst>
        </pc:spChg>
        <pc:spChg chg="add mod">
          <ac:chgData name="Clements, William" userId="cbdb0636-a496-422a-8d40-98c53d494d26" providerId="ADAL" clId="{E1417BEA-97DF-5246-ACF7-0F0966741194}" dt="2023-05-02T19:01:34.368" v="2277" actId="1076"/>
          <ac:spMkLst>
            <pc:docMk/>
            <pc:sldMk cId="4190731848" sldId="428"/>
            <ac:spMk id="15" creationId="{751A1970-3E54-1815-C20C-1AE647C0E181}"/>
          </ac:spMkLst>
        </pc:spChg>
        <pc:spChg chg="add mod">
          <ac:chgData name="Clements, William" userId="cbdb0636-a496-422a-8d40-98c53d494d26" providerId="ADAL" clId="{E1417BEA-97DF-5246-ACF7-0F0966741194}" dt="2023-05-02T18:59:36.297" v="2162" actId="6549"/>
          <ac:spMkLst>
            <pc:docMk/>
            <pc:sldMk cId="4190731848" sldId="428"/>
            <ac:spMk id="16" creationId="{AC2D1B2B-D2FA-174A-C929-1B41E961E791}"/>
          </ac:spMkLst>
        </pc:spChg>
        <pc:spChg chg="add mod">
          <ac:chgData name="Clements, William" userId="cbdb0636-a496-422a-8d40-98c53d494d26" providerId="ADAL" clId="{E1417BEA-97DF-5246-ACF7-0F0966741194}" dt="2023-05-02T19:01:52.793" v="2280" actId="1076"/>
          <ac:spMkLst>
            <pc:docMk/>
            <pc:sldMk cId="4190731848" sldId="428"/>
            <ac:spMk id="17" creationId="{145013CE-9D3F-CC8B-98BE-67B2127EFFEE}"/>
          </ac:spMkLst>
        </pc:spChg>
        <pc:spChg chg="add mod">
          <ac:chgData name="Clements, William" userId="cbdb0636-a496-422a-8d40-98c53d494d26" providerId="ADAL" clId="{E1417BEA-97DF-5246-ACF7-0F0966741194}" dt="2023-05-02T18:58:54.367" v="2145" actId="1076"/>
          <ac:spMkLst>
            <pc:docMk/>
            <pc:sldMk cId="4190731848" sldId="428"/>
            <ac:spMk id="18" creationId="{0BFB43A8-43BF-0060-E158-B207AA417B98}"/>
          </ac:spMkLst>
        </pc:spChg>
        <pc:spChg chg="add del mod">
          <ac:chgData name="Clements, William" userId="cbdb0636-a496-422a-8d40-98c53d494d26" providerId="ADAL" clId="{E1417BEA-97DF-5246-ACF7-0F0966741194}" dt="2023-05-02T18:58:56.588" v="2147"/>
          <ac:spMkLst>
            <pc:docMk/>
            <pc:sldMk cId="4190731848" sldId="428"/>
            <ac:spMk id="19" creationId="{B1899A3D-714C-AD55-FE1D-D4BBB6FFF097}"/>
          </ac:spMkLst>
        </pc:spChg>
        <pc:spChg chg="add mod">
          <ac:chgData name="Clements, William" userId="cbdb0636-a496-422a-8d40-98c53d494d26" providerId="ADAL" clId="{E1417BEA-97DF-5246-ACF7-0F0966741194}" dt="2023-05-02T18:59:11.177" v="2160" actId="20577"/>
          <ac:spMkLst>
            <pc:docMk/>
            <pc:sldMk cId="4190731848" sldId="428"/>
            <ac:spMk id="20" creationId="{13753EEF-600B-311C-C2EA-341816499D26}"/>
          </ac:spMkLst>
        </pc:spChg>
        <pc:spChg chg="add mod">
          <ac:chgData name="Clements, William" userId="cbdb0636-a496-422a-8d40-98c53d494d26" providerId="ADAL" clId="{E1417BEA-97DF-5246-ACF7-0F0966741194}" dt="2023-05-02T19:00:54.293" v="2276" actId="20577"/>
          <ac:spMkLst>
            <pc:docMk/>
            <pc:sldMk cId="4190731848" sldId="428"/>
            <ac:spMk id="21" creationId="{4AF7A1C0-63E1-94C2-7EE4-B68AC828DA49}"/>
          </ac:spMkLst>
        </pc:spChg>
        <pc:picChg chg="add mod">
          <ac:chgData name="Clements, William" userId="cbdb0636-a496-422a-8d40-98c53d494d26" providerId="ADAL" clId="{E1417BEA-97DF-5246-ACF7-0F0966741194}" dt="2023-05-02T18:49:52.444" v="1280" actId="14100"/>
          <ac:picMkLst>
            <pc:docMk/>
            <pc:sldMk cId="4190731848" sldId="428"/>
            <ac:picMk id="3" creationId="{ECF0B4EF-06D6-C10E-EC80-F449CF98EFDE}"/>
          </ac:picMkLst>
        </pc:picChg>
        <pc:picChg chg="add mod">
          <ac:chgData name="Clements, William" userId="cbdb0636-a496-422a-8d40-98c53d494d26" providerId="ADAL" clId="{E1417BEA-97DF-5246-ACF7-0F0966741194}" dt="2023-05-02T19:01:45.881" v="2279" actId="1076"/>
          <ac:picMkLst>
            <pc:docMk/>
            <pc:sldMk cId="4190731848" sldId="428"/>
            <ac:picMk id="22" creationId="{2C697594-6826-EE7E-A7B3-335DB1C27A4D}"/>
          </ac:picMkLst>
        </pc:picChg>
        <pc:cxnChg chg="add mod">
          <ac:chgData name="Clements, William" userId="cbdb0636-a496-422a-8d40-98c53d494d26" providerId="ADAL" clId="{E1417BEA-97DF-5246-ACF7-0F0966741194}" dt="2023-05-02T18:49:47.779" v="1279" actId="1076"/>
          <ac:cxnSpMkLst>
            <pc:docMk/>
            <pc:sldMk cId="4190731848" sldId="428"/>
            <ac:cxnSpMk id="5" creationId="{64AA6AAF-D8B6-F5EE-3C09-9198D26240C4}"/>
          </ac:cxnSpMkLst>
        </pc:cxnChg>
        <pc:cxnChg chg="add mod">
          <ac:chgData name="Clements, William" userId="cbdb0636-a496-422a-8d40-98c53d494d26" providerId="ADAL" clId="{E1417BEA-97DF-5246-ACF7-0F0966741194}" dt="2023-05-02T18:49:47.779" v="1279" actId="1076"/>
          <ac:cxnSpMkLst>
            <pc:docMk/>
            <pc:sldMk cId="4190731848" sldId="428"/>
            <ac:cxnSpMk id="6" creationId="{D8137992-EC74-A33D-21B2-E282FEF7376F}"/>
          </ac:cxnSpMkLst>
        </pc:cxnChg>
        <pc:cxnChg chg="add mod">
          <ac:chgData name="Clements, William" userId="cbdb0636-a496-422a-8d40-98c53d494d26" providerId="ADAL" clId="{E1417BEA-97DF-5246-ACF7-0F0966741194}" dt="2023-05-02T18:49:47.779" v="1279" actId="1076"/>
          <ac:cxnSpMkLst>
            <pc:docMk/>
            <pc:sldMk cId="4190731848" sldId="428"/>
            <ac:cxnSpMk id="7" creationId="{28022B34-2B4E-6BA5-E11D-AF3FBEA1B5CB}"/>
          </ac:cxnSpMkLst>
        </pc:cxnChg>
        <pc:cxnChg chg="add mod">
          <ac:chgData name="Clements, William" userId="cbdb0636-a496-422a-8d40-98c53d494d26" providerId="ADAL" clId="{E1417BEA-97DF-5246-ACF7-0F0966741194}" dt="2023-05-02T18:49:47.779" v="1279" actId="1076"/>
          <ac:cxnSpMkLst>
            <pc:docMk/>
            <pc:sldMk cId="4190731848" sldId="428"/>
            <ac:cxnSpMk id="8" creationId="{D14CEAB2-3EFD-3DD5-0381-AB07EAE11D79}"/>
          </ac:cxnSpMkLst>
        </pc:cxnChg>
        <pc:cxnChg chg="add mod">
          <ac:chgData name="Clements, William" userId="cbdb0636-a496-422a-8d40-98c53d494d26" providerId="ADAL" clId="{E1417BEA-97DF-5246-ACF7-0F0966741194}" dt="2023-05-02T18:49:47.779" v="1279" actId="1076"/>
          <ac:cxnSpMkLst>
            <pc:docMk/>
            <pc:sldMk cId="4190731848" sldId="428"/>
            <ac:cxnSpMk id="9" creationId="{7DCA290A-ACE9-63FE-1FCD-B1B96A24056A}"/>
          </ac:cxnSpMkLst>
        </pc:cxnChg>
        <pc:cxnChg chg="add mod">
          <ac:chgData name="Clements, William" userId="cbdb0636-a496-422a-8d40-98c53d494d26" providerId="ADAL" clId="{E1417BEA-97DF-5246-ACF7-0F0966741194}" dt="2023-05-02T18:49:47.779" v="1279" actId="1076"/>
          <ac:cxnSpMkLst>
            <pc:docMk/>
            <pc:sldMk cId="4190731848" sldId="428"/>
            <ac:cxnSpMk id="10" creationId="{1FB8A4C4-FCE0-EF21-B173-DCE96F672DCA}"/>
          </ac:cxnSpMkLst>
        </pc:cxnChg>
        <pc:cxnChg chg="add mod">
          <ac:chgData name="Clements, William" userId="cbdb0636-a496-422a-8d40-98c53d494d26" providerId="ADAL" clId="{E1417BEA-97DF-5246-ACF7-0F0966741194}" dt="2023-05-02T18:49:47.779" v="1279" actId="1076"/>
          <ac:cxnSpMkLst>
            <pc:docMk/>
            <pc:sldMk cId="4190731848" sldId="428"/>
            <ac:cxnSpMk id="11" creationId="{CE4B0F24-0CE8-7042-C61D-74223A758D0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90096-900F-ED42-827C-B9F9724501B3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F8C98-82B1-B146-8742-777E3BCAD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0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5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26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5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0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1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4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9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BA0C-7335-C849-B134-C4AE85641D98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1393B-9241-5B4E-B3DD-85F0832D0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4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6/teach.htm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6/teach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6/teach.html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6/teach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6/teach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6/teach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6/teach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6/teach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yui-cse.github.io/cse111-course/lesson06/teach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6/teach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6/prove.html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6/prove.html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hyperlink" Target="https://byui-cse.github.io/cse111-course/lesson06/prove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yui-cse.github.io/cse111-course/lesson06/teach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ideo.byui.edu/media/t/1_k7ubjwmu" TargetMode="External"/><Relationship Id="rId2" Type="http://schemas.openxmlformats.org/officeDocument/2006/relationships/hyperlink" Target="https://byui-cse.github.io/cse111-course/lesson06/example.p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yui-cse.github.io/cse111-course/lesson06/teac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636F-5F05-1537-17D6-37A8A0C1F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Troubleshooting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2245D-4E73-9B73-A79D-88E9061DF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 Clements</a:t>
            </a:r>
          </a:p>
          <a:p>
            <a:r>
              <a:rPr lang="en-US" dirty="0"/>
              <a:t>CSE 111 Program with Functions</a:t>
            </a:r>
          </a:p>
        </p:txBody>
      </p:sp>
    </p:spTree>
    <p:extLst>
      <p:ext uri="{BB962C8B-B14F-4D97-AF65-F5344CB8AC3E}">
        <p14:creationId xmlns:p14="http://schemas.microsoft.com/office/powerpoint/2010/main" val="196639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48AF-0D42-53F0-771D-68FD27ED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Checkpoint: Troubleshooting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A09F6-D54E-D850-05D4-7FAD9AA5D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Poinder</a:t>
            </a:r>
            <a:r>
              <a:rPr lang="en-US" b="1" dirty="0"/>
              <a:t>¶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0429-0507-EF8C-0997-53ECBA883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you used the debugger to step through the </a:t>
            </a:r>
            <a:r>
              <a:rPr lang="en-US" dirty="0" err="1"/>
              <a:t>example.py</a:t>
            </a:r>
            <a:r>
              <a:rPr lang="en-US" dirty="0"/>
              <a:t> program, did you learn anything new about Python and how functions work? Do you think the debugger could help you find mistakes in your code?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F9A62-E1A4-39A2-FCF5-B3653C7C3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E4E48-32C5-0200-0A3D-7CE793AF57F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08A9C-071B-152A-D7BF-F9C980004E57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066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E57A-72AF-96BB-5D66-EA04E0C8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2C579-957F-35BA-15F0-09BD562BF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EDC22-A806-46C5-F371-AA027EBF57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985EF-94CC-EE1B-A0F5-AD98991FF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70688-BE93-B509-C4F7-33A6473F2E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19225-4278-130A-EFC2-04080EBB43DC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637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033F-0C58-C2F5-A926-3D17A1CA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EA510-F2FD-E084-19BF-3DFAFE66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A66F-34D1-5A4A-C89B-9C46DC3D5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with several functions. Use a debugger while writing your program or after writing it to step through your code..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A5FFD-CAD1-85CE-03C4-F4DAF284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5A002-1D57-BE21-3FDF-9AA620DC25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F3D4F-A547-0D11-8D25-3563437D28C0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76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033F-0C58-C2F5-A926-3D17A1CA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EA510-F2FD-E084-19BF-3DFAFE66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A66F-34D1-5A4A-C89B-9C46DC3D5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and running test functions often help a software developer find mistakes in code. </a:t>
            </a:r>
          </a:p>
          <a:p>
            <a:r>
              <a:rPr lang="en-US" dirty="0"/>
              <a:t>During this assignment, you will write three test functions. </a:t>
            </a:r>
          </a:p>
          <a:p>
            <a:pPr lvl="1"/>
            <a:r>
              <a:rPr lang="en-US" dirty="0"/>
              <a:t>Then use </a:t>
            </a:r>
            <a:r>
              <a:rPr lang="en-US" dirty="0" err="1"/>
              <a:t>pytest</a:t>
            </a:r>
            <a:r>
              <a:rPr lang="en-US" dirty="0"/>
              <a:t> to run the test functions and use the output of </a:t>
            </a:r>
            <a:r>
              <a:rPr lang="en-US" dirty="0" err="1"/>
              <a:t>pytest</a:t>
            </a:r>
            <a:r>
              <a:rPr lang="en-US" dirty="0"/>
              <a:t> to help you find and fix errors in some program functions.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A5FFD-CAD1-85CE-03C4-F4DAF284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5A002-1D57-BE21-3FDF-9AA620DC25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FAC95-788D-779F-CFC9-C16650BED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788848"/>
            <a:ext cx="6172199" cy="5069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E4D7C-CA6C-43D8-9BC8-62BF6517E92A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2558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033F-0C58-C2F5-A926-3D17A1CA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EA510-F2FD-E084-19BF-3DFAFE66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0A66F-34D1-5A4A-C89B-9C46DC3D58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and running test functions often help a software developer find mistakes in code. </a:t>
            </a:r>
          </a:p>
          <a:p>
            <a:r>
              <a:rPr lang="en-US" dirty="0"/>
              <a:t>During this assignment, you will write three test functions. </a:t>
            </a:r>
          </a:p>
          <a:p>
            <a:pPr lvl="1"/>
            <a:r>
              <a:rPr lang="en-US" dirty="0"/>
              <a:t>Then use </a:t>
            </a:r>
            <a:r>
              <a:rPr lang="en-US" dirty="0" err="1"/>
              <a:t>pytest</a:t>
            </a:r>
            <a:r>
              <a:rPr lang="en-US" dirty="0"/>
              <a:t> to run the test functions and use the output of </a:t>
            </a:r>
            <a:r>
              <a:rPr lang="en-US" dirty="0" err="1"/>
              <a:t>pytest</a:t>
            </a:r>
            <a:r>
              <a:rPr lang="en-US" dirty="0"/>
              <a:t> to help you find and fix errors in some program functions.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A5FFD-CAD1-85CE-03C4-F4DAF2849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5A002-1D57-BE21-3FDF-9AA620DC252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5F0045-EE68-353F-5480-81D2B80F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6096000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C0B097-F7BA-179A-2855-DEF1941714FB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697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AB13-00CB-CC63-AF5D-DE600C35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139EF-EBFC-78C2-0D6E-3CCBE3776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Assignment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73AF4-045F-0156-BFEB-5BC967351A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As a team, write a Python program named </a:t>
            </a:r>
            <a:r>
              <a:rPr lang="en-US" dirty="0" err="1"/>
              <a:t>esteem.py</a:t>
            </a:r>
            <a:r>
              <a:rPr lang="en-US" dirty="0"/>
              <a:t> that implements the Rosenberg self-esteem scale. </a:t>
            </a:r>
          </a:p>
          <a:p>
            <a:r>
              <a:rPr lang="en-US" dirty="0"/>
              <a:t>Your program must ask the user to respond to each of the ten statements with D, d, a, or A which mean strongly disagree, disagree, agree, and strongly agree. </a:t>
            </a:r>
          </a:p>
          <a:p>
            <a:r>
              <a:rPr lang="en-US" dirty="0"/>
              <a:t>Your program must compute the score for each answer and sum and display the person's total score. </a:t>
            </a:r>
          </a:p>
          <a:p>
            <a:r>
              <a:rPr lang="en-US" dirty="0"/>
              <a:t>You should think about how you will separate this program into functions before you begin writing the program.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5DD8-85EE-27F1-74C8-C4F9189CD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Requirements¶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2C1A1-BB51-FCA1-D4C8-C42BE921FA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Your program prints the introductory text as shown in the Testing Procedure section below.</a:t>
            </a:r>
          </a:p>
          <a:p>
            <a:pPr>
              <a:buFont typeface="+mj-lt"/>
              <a:buAutoNum type="arabicPeriod"/>
            </a:pPr>
            <a:r>
              <a:rPr lang="en-US" dirty="0"/>
              <a:t>Your program prints each of the ten statements and gets a response from the user.</a:t>
            </a:r>
          </a:p>
          <a:p>
            <a:pPr>
              <a:buFont typeface="+mj-lt"/>
              <a:buAutoNum type="arabicPeriod"/>
            </a:pPr>
            <a:r>
              <a:rPr lang="en-US" dirty="0"/>
              <a:t>Your program computes the score for each response and sums all the scores and displays the total score.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D4CB1-6197-5F8A-CB79-EDD60864C751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53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6ADA-3319-0B15-12BB-03C256E9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D4DDD-D46A-0870-1E37-91A08ACBD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52EB-16DB-B493-AB3B-14FD7601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are the inputs?</a:t>
            </a:r>
          </a:p>
          <a:p>
            <a:r>
              <a:rPr lang="en-US" dirty="0"/>
              <a:t>What are the outputs?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26252-255E-9913-9587-19D1216A2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B8292-6DF9-042F-BDBC-64ED42915C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E758A-262F-588A-0ABE-04AC3B15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76" y="0"/>
            <a:ext cx="632372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C09249-79A2-7FD5-2B21-D533EFBD0F47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5451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6ADA-3319-0B15-12BB-03C256E9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D4DDD-D46A-0870-1E37-91A08ACBD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52EB-16DB-B493-AB3B-14FD7601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are the inputs?</a:t>
            </a:r>
          </a:p>
          <a:p>
            <a:r>
              <a:rPr lang="en-US" dirty="0"/>
              <a:t>What are the outputs?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26252-255E-9913-9587-19D1216A2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B8292-6DF9-042F-BDBC-64ED42915C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E758A-262F-588A-0ABE-04AC3B15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76" y="0"/>
            <a:ext cx="632372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17A73F-597B-3CC4-8CDA-FF7F43A828F9}"/>
              </a:ext>
            </a:extLst>
          </p:cNvPr>
          <p:cNvSpPr/>
          <p:nvPr/>
        </p:nvSpPr>
        <p:spPr>
          <a:xfrm>
            <a:off x="5868276" y="-1"/>
            <a:ext cx="6323724" cy="2278505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F055F-7484-0A5D-1C7F-3D1041170443}"/>
              </a:ext>
            </a:extLst>
          </p:cNvPr>
          <p:cNvSpPr/>
          <p:nvPr/>
        </p:nvSpPr>
        <p:spPr>
          <a:xfrm>
            <a:off x="5868276" y="2300992"/>
            <a:ext cx="6323724" cy="3888671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DD10C-309C-D579-84DB-AFBD5214334F}"/>
              </a:ext>
            </a:extLst>
          </p:cNvPr>
          <p:cNvSpPr/>
          <p:nvPr/>
        </p:nvSpPr>
        <p:spPr>
          <a:xfrm>
            <a:off x="5868276" y="6189663"/>
            <a:ext cx="6323724" cy="668337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0215B-FD86-E8C3-A9DA-F7CE8A405BE3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32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6ADA-3319-0B15-12BB-03C256E9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D4DDD-D46A-0870-1E37-91A08ACBD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need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52EB-16DB-B493-AB3B-14FD760197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are the inputs?</a:t>
            </a:r>
          </a:p>
          <a:p>
            <a:r>
              <a:rPr lang="en-US" dirty="0"/>
              <a:t>What are the outputs?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26252-255E-9913-9587-19D1216A2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B8292-6DF9-042F-BDBC-64ED42915C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E758A-262F-588A-0ABE-04AC3B151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76" y="0"/>
            <a:ext cx="6323724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17A73F-597B-3CC4-8CDA-FF7F43A828F9}"/>
              </a:ext>
            </a:extLst>
          </p:cNvPr>
          <p:cNvSpPr/>
          <p:nvPr/>
        </p:nvSpPr>
        <p:spPr>
          <a:xfrm>
            <a:off x="5868276" y="-1"/>
            <a:ext cx="6323724" cy="2278505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F055F-7484-0A5D-1C7F-3D1041170443}"/>
              </a:ext>
            </a:extLst>
          </p:cNvPr>
          <p:cNvSpPr/>
          <p:nvPr/>
        </p:nvSpPr>
        <p:spPr>
          <a:xfrm>
            <a:off x="5868276" y="2300992"/>
            <a:ext cx="6323724" cy="3888671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9DD10C-309C-D579-84DB-AFBD5214334F}"/>
              </a:ext>
            </a:extLst>
          </p:cNvPr>
          <p:cNvSpPr/>
          <p:nvPr/>
        </p:nvSpPr>
        <p:spPr>
          <a:xfrm>
            <a:off x="5868276" y="6189663"/>
            <a:ext cx="6323724" cy="668337"/>
          </a:xfrm>
          <a:prstGeom prst="rect">
            <a:avLst/>
          </a:prstGeom>
          <a:solidFill>
            <a:schemeClr val="accent1">
              <a:alpha val="270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is this?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DBF91-E333-AA9F-F427-DC94D0E324AD}"/>
              </a:ext>
            </a:extLst>
          </p:cNvPr>
          <p:cNvSpPr txBox="1"/>
          <p:nvPr/>
        </p:nvSpPr>
        <p:spPr>
          <a:xfrm>
            <a:off x="4285017" y="1089304"/>
            <a:ext cx="149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CD0A3-B0A3-EF1C-028E-3A74AABFCBB0}"/>
              </a:ext>
            </a:extLst>
          </p:cNvPr>
          <p:cNvSpPr txBox="1"/>
          <p:nvPr/>
        </p:nvSpPr>
        <p:spPr>
          <a:xfrm>
            <a:off x="3171099" y="3729683"/>
            <a:ext cx="27099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Question1()</a:t>
            </a:r>
          </a:p>
          <a:p>
            <a:r>
              <a:rPr lang="en-US" dirty="0"/>
              <a:t>Question2()</a:t>
            </a:r>
          </a:p>
          <a:p>
            <a:r>
              <a:rPr lang="en-US" dirty="0"/>
              <a:t>Question3()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Or </a:t>
            </a:r>
          </a:p>
          <a:p>
            <a:r>
              <a:rPr lang="en-US" dirty="0" err="1"/>
              <a:t>get_answers</a:t>
            </a:r>
            <a:r>
              <a:rPr lang="en-US" dirty="0"/>
              <a:t>(</a:t>
            </a:r>
            <a:r>
              <a:rPr lang="en-US" dirty="0" err="1"/>
              <a:t>question_list</a:t>
            </a:r>
            <a:r>
              <a:rPr lang="en-US" dirty="0"/>
              <a:t>)</a:t>
            </a:r>
          </a:p>
          <a:p>
            <a:r>
              <a:rPr lang="en-US" dirty="0"/>
              <a:t>Return list of answers.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1FF4B3-C33B-DE45-4F02-AF0A06114353}"/>
              </a:ext>
            </a:extLst>
          </p:cNvPr>
          <p:cNvSpPr txBox="1"/>
          <p:nvPr/>
        </p:nvSpPr>
        <p:spPr>
          <a:xfrm>
            <a:off x="3237620" y="6422073"/>
            <a:ext cx="223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Display_results</a:t>
            </a:r>
            <a:r>
              <a:rPr lang="en-US" dirty="0"/>
              <a:t>(score)</a:t>
            </a:r>
          </a:p>
        </p:txBody>
      </p:sp>
      <p:sp>
        <p:nvSpPr>
          <p:cNvPr id="14" name="Sun 13">
            <a:extLst>
              <a:ext uri="{FF2B5EF4-FFF2-40B4-BE49-F238E27FC236}">
                <a16:creationId xmlns:a16="http://schemas.microsoft.com/office/drawing/2014/main" id="{F822E86D-2AC8-321A-C959-7D8FD77CD6D3}"/>
              </a:ext>
            </a:extLst>
          </p:cNvPr>
          <p:cNvSpPr/>
          <p:nvPr/>
        </p:nvSpPr>
        <p:spPr>
          <a:xfrm>
            <a:off x="5539624" y="5830795"/>
            <a:ext cx="654803" cy="672759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1A778-4B48-EBBA-1D25-30FF22391F56}"/>
              </a:ext>
            </a:extLst>
          </p:cNvPr>
          <p:cNvSpPr txBox="1"/>
          <p:nvPr/>
        </p:nvSpPr>
        <p:spPr>
          <a:xfrm>
            <a:off x="1404778" y="6048625"/>
            <a:ext cx="446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Compute_score</a:t>
            </a:r>
            <a:r>
              <a:rPr lang="en-US" dirty="0"/>
              <a:t>()  Magic happens here ===</a:t>
            </a:r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ED3605-A862-E955-5495-BF550C0B8B71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1594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8209FF1-84B3-40B7-EF33-56132EB14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Team Activity: Troubleshooting Functions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9DC5BA-F5BA-E3B8-0DC1-B35E8E3B941B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D57650-498B-63CA-11EB-5ACBD73D29F7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4C3CCF-B1F2-E192-D863-96CFED43084D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E706B7-5C2F-92B5-207C-53E851A45ABA}"/>
              </a:ext>
            </a:extLst>
          </p:cNvPr>
          <p:cNvSpPr/>
          <p:nvPr/>
        </p:nvSpPr>
        <p:spPr>
          <a:xfrm>
            <a:off x="2907792" y="2345965"/>
            <a:ext cx="5913649" cy="224537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54BA3-3F55-9E8A-D659-6F273383F7BC}"/>
              </a:ext>
            </a:extLst>
          </p:cNvPr>
          <p:cNvSpPr/>
          <p:nvPr/>
        </p:nvSpPr>
        <p:spPr>
          <a:xfrm>
            <a:off x="9457770" y="2788737"/>
            <a:ext cx="2324499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Display_introduction</a:t>
            </a:r>
            <a:r>
              <a:rPr lang="en-US" dirty="0"/>
              <a:t>()</a:t>
            </a:r>
          </a:p>
        </p:txBody>
      </p:sp>
      <p:sp>
        <p:nvSpPr>
          <p:cNvPr id="8" name="Magnetic Disk 7">
            <a:extLst>
              <a:ext uri="{FF2B5EF4-FFF2-40B4-BE49-F238E27FC236}">
                <a16:creationId xmlns:a16="http://schemas.microsoft.com/office/drawing/2014/main" id="{849F73DC-FE85-9D48-8E30-DDBA6AED35D9}"/>
              </a:ext>
            </a:extLst>
          </p:cNvPr>
          <p:cNvSpPr/>
          <p:nvPr/>
        </p:nvSpPr>
        <p:spPr>
          <a:xfrm rot="5400000">
            <a:off x="9192680" y="27677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E546C-9A1E-EE77-7CBA-A794B6A2F624}"/>
              </a:ext>
            </a:extLst>
          </p:cNvPr>
          <p:cNvSpPr/>
          <p:nvPr/>
        </p:nvSpPr>
        <p:spPr>
          <a:xfrm>
            <a:off x="353275" y="3825957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Get_answers</a:t>
            </a:r>
            <a:r>
              <a:rPr lang="en-US" dirty="0"/>
              <a:t>()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65C7C0E1-520A-31A0-7724-3728FEED3BE1}"/>
              </a:ext>
            </a:extLst>
          </p:cNvPr>
          <p:cNvSpPr/>
          <p:nvPr/>
        </p:nvSpPr>
        <p:spPr>
          <a:xfrm rot="5400000">
            <a:off x="2379272" y="382641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58521189-3B5F-F42F-66DB-1257ACD12098}"/>
              </a:ext>
            </a:extLst>
          </p:cNvPr>
          <p:cNvSpPr/>
          <p:nvPr/>
        </p:nvSpPr>
        <p:spPr>
          <a:xfrm>
            <a:off x="850751" y="352869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9EC629-55C3-A68B-AAB0-D55C0202A1D4}"/>
              </a:ext>
            </a:extLst>
          </p:cNvPr>
          <p:cNvSpPr txBox="1"/>
          <p:nvPr/>
        </p:nvSpPr>
        <p:spPr>
          <a:xfrm>
            <a:off x="1068362" y="3493832"/>
            <a:ext cx="2032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Question_list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6FEB38-F337-31E1-BF32-2181A5CF0081}"/>
              </a:ext>
            </a:extLst>
          </p:cNvPr>
          <p:cNvSpPr/>
          <p:nvPr/>
        </p:nvSpPr>
        <p:spPr>
          <a:xfrm>
            <a:off x="288068" y="2895724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create_questsion</a:t>
            </a:r>
            <a:r>
              <a:rPr lang="en-US" dirty="0"/>
              <a:t>()</a:t>
            </a:r>
          </a:p>
        </p:txBody>
      </p:sp>
      <p:sp>
        <p:nvSpPr>
          <p:cNvPr id="34" name="Magnetic Disk 33">
            <a:extLst>
              <a:ext uri="{FF2B5EF4-FFF2-40B4-BE49-F238E27FC236}">
                <a16:creationId xmlns:a16="http://schemas.microsoft.com/office/drawing/2014/main" id="{93EE5176-6D27-EB0B-CE66-33A5DE8D76E7}"/>
              </a:ext>
            </a:extLst>
          </p:cNvPr>
          <p:cNvSpPr/>
          <p:nvPr/>
        </p:nvSpPr>
        <p:spPr>
          <a:xfrm rot="5400000">
            <a:off x="2314065" y="28961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9B985E-1965-47B8-061A-844DCBBA2FE1}"/>
              </a:ext>
            </a:extLst>
          </p:cNvPr>
          <p:cNvSpPr/>
          <p:nvPr/>
        </p:nvSpPr>
        <p:spPr>
          <a:xfrm>
            <a:off x="3150048" y="5687235"/>
            <a:ext cx="2032655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Calculate_score</a:t>
            </a:r>
            <a:r>
              <a:rPr lang="en-US" dirty="0"/>
              <a:t>()</a:t>
            </a:r>
          </a:p>
        </p:txBody>
      </p:sp>
      <p:sp>
        <p:nvSpPr>
          <p:cNvPr id="36" name="Magnetic Disk 35">
            <a:extLst>
              <a:ext uri="{FF2B5EF4-FFF2-40B4-BE49-F238E27FC236}">
                <a16:creationId xmlns:a16="http://schemas.microsoft.com/office/drawing/2014/main" id="{EFAD7504-D8D5-AF9C-3565-7E07462704DB}"/>
              </a:ext>
            </a:extLst>
          </p:cNvPr>
          <p:cNvSpPr/>
          <p:nvPr/>
        </p:nvSpPr>
        <p:spPr>
          <a:xfrm rot="5400000">
            <a:off x="5176045" y="568769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DF4D8824-60B9-497D-80CC-3EDA2CC1C6F4}"/>
              </a:ext>
            </a:extLst>
          </p:cNvPr>
          <p:cNvSpPr/>
          <p:nvPr/>
        </p:nvSpPr>
        <p:spPr>
          <a:xfrm>
            <a:off x="3647524" y="538997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1AA9AA-26B0-0B96-9A07-003591A079DE}"/>
              </a:ext>
            </a:extLst>
          </p:cNvPr>
          <p:cNvSpPr/>
          <p:nvPr/>
        </p:nvSpPr>
        <p:spPr>
          <a:xfrm>
            <a:off x="9457769" y="3437715"/>
            <a:ext cx="2324499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Display_score</a:t>
            </a:r>
            <a:r>
              <a:rPr lang="en-US" dirty="0"/>
              <a:t>()</a:t>
            </a:r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D4871428-64A6-7727-2AB6-B5A51A429B46}"/>
              </a:ext>
            </a:extLst>
          </p:cNvPr>
          <p:cNvSpPr/>
          <p:nvPr/>
        </p:nvSpPr>
        <p:spPr>
          <a:xfrm rot="5400000">
            <a:off x="9192679" y="341677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8C2B7E-E13B-FD71-2DB9-2FF2DBEE0C16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238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FE09-C1EB-C345-B0C3-D8396320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8BEA-78DA-E2C2-5ABA-14C30607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Prepare: 	</a:t>
            </a:r>
            <a:r>
              <a:rPr lang="en-US"/>
              <a:t>			Reading</a:t>
            </a:r>
            <a:r>
              <a:rPr lang="en-US" dirty="0"/>
              <a:t>, Video</a:t>
            </a:r>
          </a:p>
          <a:p>
            <a:r>
              <a:rPr lang="en-US" dirty="0"/>
              <a:t>Checkpoint			Debug, Debugger</a:t>
            </a:r>
          </a:p>
          <a:p>
            <a:r>
              <a:rPr lang="en-US" dirty="0"/>
              <a:t>Teach: Class Activity		</a:t>
            </a:r>
          </a:p>
          <a:p>
            <a:r>
              <a:rPr lang="en-US" dirty="0"/>
              <a:t>Prove: Milestone			sentences and unit testing</a:t>
            </a:r>
          </a:p>
          <a:p>
            <a:r>
              <a:rPr lang="en-US" dirty="0"/>
              <a:t>Ponder: Check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35214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4D97-8BC8-A912-A121-C990875B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0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05-99AB-C0D8-08BE-2F73408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06 Prove Assignment: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AB19-5BE3-12F3-0525-987064748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070-A6FF-76EE-81FD-D267246A4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DF08-6B29-6503-DE7F-87C31B6E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8E7E-BCF6-59FB-BD14-A8152325F5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6325C-1BC7-3AC7-4982-002EE82849DB}"/>
              </a:ext>
            </a:extLst>
          </p:cNvPr>
          <p:cNvSpPr txBox="1"/>
          <p:nvPr/>
        </p:nvSpPr>
        <p:spPr>
          <a:xfrm>
            <a:off x="2382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https://byui-cse.github.io/cse111-course/lesson06/prove.html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140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6A05-99AB-C0D8-08BE-2F734084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06 Prove Assignment: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AB19-5BE3-12F3-0525-987064748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D070-A6FF-76EE-81FD-D267246A4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Prove that you can write a Python program and write and run test functions to help you find and fix mistakes in your program.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ADF08-6B29-6503-DE7F-87C31B6E80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8E7E-BCF6-59FB-BD14-A8152325F5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A4F3F-2522-0780-70E4-2DD8D06CE8AD}"/>
              </a:ext>
            </a:extLst>
          </p:cNvPr>
          <p:cNvSpPr txBox="1"/>
          <p:nvPr/>
        </p:nvSpPr>
        <p:spPr>
          <a:xfrm>
            <a:off x="2382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https://byui-cse.github.io/cse111-course/lesson06/prove.html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42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797D-243A-7542-21AE-DD8BEEE4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4615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3" name="Picture 2" descr="A diagram of a city water distribution system that stores&#10;        water in an elevated tank">
            <a:extLst>
              <a:ext uri="{FF2B5EF4-FFF2-40B4-BE49-F238E27FC236}">
                <a16:creationId xmlns:a16="http://schemas.microsoft.com/office/drawing/2014/main" id="{E18E3AEC-29BF-EAD2-3472-4573C6A82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" y="521981"/>
            <a:ext cx="12165157" cy="633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DE1AAB-8B53-8980-3056-7C9ABCE814D7}"/>
              </a:ext>
            </a:extLst>
          </p:cNvPr>
          <p:cNvSpPr txBox="1"/>
          <p:nvPr/>
        </p:nvSpPr>
        <p:spPr>
          <a:xfrm>
            <a:off x="2452099" y="2045837"/>
            <a:ext cx="164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tower_height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FE8D0-6B35-31E7-2FF4-C84997BFE1D5}"/>
              </a:ext>
            </a:extLst>
          </p:cNvPr>
          <p:cNvCxnSpPr/>
          <p:nvPr/>
        </p:nvCxnSpPr>
        <p:spPr>
          <a:xfrm>
            <a:off x="3606229" y="2404153"/>
            <a:ext cx="0" cy="176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6EBEBA-89CD-C5A1-8FD8-5D2C5246846C}"/>
              </a:ext>
            </a:extLst>
          </p:cNvPr>
          <p:cNvSpPr txBox="1"/>
          <p:nvPr/>
        </p:nvSpPr>
        <p:spPr>
          <a:xfrm>
            <a:off x="2452099" y="1124598"/>
            <a:ext cx="1369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tank_height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E7440C-2D2A-3D5D-C42B-24D9CC01978C}"/>
              </a:ext>
            </a:extLst>
          </p:cNvPr>
          <p:cNvCxnSpPr>
            <a:cxnSpLocks/>
          </p:cNvCxnSpPr>
          <p:nvPr/>
        </p:nvCxnSpPr>
        <p:spPr>
          <a:xfrm flipH="1">
            <a:off x="3606229" y="1493930"/>
            <a:ext cx="8562" cy="551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AADE1F-3273-E5C2-15D5-61FB2AB74438}"/>
              </a:ext>
            </a:extLst>
          </p:cNvPr>
          <p:cNvSpPr txBox="1"/>
          <p:nvPr/>
        </p:nvSpPr>
        <p:spPr>
          <a:xfrm>
            <a:off x="166255" y="841966"/>
            <a:ext cx="3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water_height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water_column_height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D41B84-FAD8-51EC-4E8B-4CE812BC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3" y="1146880"/>
            <a:ext cx="2037854" cy="7080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DB1F5-1575-2649-A39C-F20E60ED71E0}"/>
              </a:ext>
            </a:extLst>
          </p:cNvPr>
          <p:cNvCxnSpPr>
            <a:cxnSpLocks/>
          </p:cNvCxnSpPr>
          <p:nvPr/>
        </p:nvCxnSpPr>
        <p:spPr>
          <a:xfrm>
            <a:off x="2294990" y="1252600"/>
            <a:ext cx="15412" cy="291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EEB2F84-F47B-3A58-787C-65FA06F256CE}"/>
              </a:ext>
            </a:extLst>
          </p:cNvPr>
          <p:cNvSpPr/>
          <p:nvPr/>
        </p:nvSpPr>
        <p:spPr>
          <a:xfrm>
            <a:off x="62001" y="4171308"/>
            <a:ext cx="5195799" cy="8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076A2-82DD-74F4-7644-36763951B1BB}"/>
              </a:ext>
            </a:extLst>
          </p:cNvPr>
          <p:cNvSpPr txBox="1"/>
          <p:nvPr/>
        </p:nvSpPr>
        <p:spPr>
          <a:xfrm>
            <a:off x="4507786" y="4582542"/>
            <a:ext cx="5283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Tank_pressure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pressure_gain_from_water_height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DEC221-AFE7-30EB-DE90-382AD4051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14" y="4966660"/>
            <a:ext cx="1864831" cy="6893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B1CC23-0F42-9D6C-66D3-DB9BABFB8502}"/>
              </a:ext>
            </a:extLst>
          </p:cNvPr>
          <p:cNvSpPr txBox="1"/>
          <p:nvPr/>
        </p:nvSpPr>
        <p:spPr>
          <a:xfrm>
            <a:off x="5127652" y="1763807"/>
            <a:ext cx="393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Supply_loss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pressure_loss_from_pipe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4F1798-8C28-1280-301D-6DC4D086E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6263" y="5207822"/>
            <a:ext cx="1601108" cy="5838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08FEEF-6B33-4B67-17AF-240C5E51893D}"/>
              </a:ext>
            </a:extLst>
          </p:cNvPr>
          <p:cNvSpPr txBox="1"/>
          <p:nvPr/>
        </p:nvSpPr>
        <p:spPr>
          <a:xfrm>
            <a:off x="7602876" y="4911583"/>
            <a:ext cx="4294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Fitting_loss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pressure_loss_from_fittings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E796182-4EDF-D9E3-1E06-7777F25BF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519" y="2162381"/>
            <a:ext cx="1108429" cy="48571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63C08F-35BB-8F35-08CE-175117FFB885}"/>
              </a:ext>
            </a:extLst>
          </p:cNvPr>
          <p:cNvCxnSpPr>
            <a:cxnSpLocks/>
          </p:cNvCxnSpPr>
          <p:nvPr/>
        </p:nvCxnSpPr>
        <p:spPr>
          <a:xfrm flipH="1">
            <a:off x="5630238" y="2162381"/>
            <a:ext cx="2383605" cy="20089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229AFD-740C-A2A5-0E46-34454BA5CEAA}"/>
              </a:ext>
            </a:extLst>
          </p:cNvPr>
          <p:cNvCxnSpPr>
            <a:cxnSpLocks/>
          </p:cNvCxnSpPr>
          <p:nvPr/>
        </p:nvCxnSpPr>
        <p:spPr>
          <a:xfrm flipH="1">
            <a:off x="8116584" y="4400813"/>
            <a:ext cx="71919" cy="6540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E5DB5F-32B8-790D-3191-FE2FC39DCA40}"/>
              </a:ext>
            </a:extLst>
          </p:cNvPr>
          <p:cNvCxnSpPr>
            <a:cxnSpLocks/>
          </p:cNvCxnSpPr>
          <p:nvPr/>
        </p:nvCxnSpPr>
        <p:spPr>
          <a:xfrm flipH="1">
            <a:off x="8040384" y="4400813"/>
            <a:ext cx="300519" cy="155061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4B746E8-5870-1566-CF6E-E79FCF4E0207}"/>
              </a:ext>
            </a:extLst>
          </p:cNvPr>
          <p:cNvSpPr txBox="1"/>
          <p:nvPr/>
        </p:nvSpPr>
        <p:spPr>
          <a:xfrm>
            <a:off x="5948738" y="5766766"/>
            <a:ext cx="519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Reduction_loss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pressure_loss_from_pipe_reduction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38C7F5-3096-3464-53F4-B8AF0787EEF5}"/>
              </a:ext>
            </a:extLst>
          </p:cNvPr>
          <p:cNvSpPr txBox="1"/>
          <p:nvPr/>
        </p:nvSpPr>
        <p:spPr>
          <a:xfrm>
            <a:off x="8209698" y="3647655"/>
            <a:ext cx="38868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House_loss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pressure_loss_from_pipe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9BA8FA-77BC-4A15-034C-F18BBB6E0CB5}"/>
              </a:ext>
            </a:extLst>
          </p:cNvPr>
          <p:cNvCxnSpPr>
            <a:cxnSpLocks/>
          </p:cNvCxnSpPr>
          <p:nvPr/>
        </p:nvCxnSpPr>
        <p:spPr>
          <a:xfrm flipH="1">
            <a:off x="8264703" y="4253501"/>
            <a:ext cx="105395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C55579B5-1270-8E9C-ED07-BFE34D2A1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8942" y="4029514"/>
            <a:ext cx="1108429" cy="48571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2FF25CA-4485-DE91-4371-BC5F2B68321D}"/>
              </a:ext>
            </a:extLst>
          </p:cNvPr>
          <p:cNvSpPr txBox="1"/>
          <p:nvPr/>
        </p:nvSpPr>
        <p:spPr>
          <a:xfrm>
            <a:off x="1684095" y="6417018"/>
            <a:ext cx="809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Pressure = </a:t>
            </a:r>
            <a:r>
              <a:rPr lang="en-US" dirty="0" err="1">
                <a:solidFill>
                  <a:schemeClr val="bg1"/>
                </a:solidFill>
              </a:rPr>
              <a:t>Tank_pressure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Supply_loss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Fitting_loss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Reduction_loss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House_loss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C426F8C-9E7A-7E86-0DE1-B74743707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8305" y="6136098"/>
            <a:ext cx="1127927" cy="80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62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A diagram of a city water distribution system that stores&#10;        water in an elevated tank">
            <a:extLst>
              <a:ext uri="{FF2B5EF4-FFF2-40B4-BE49-F238E27FC236}">
                <a16:creationId xmlns:a16="http://schemas.microsoft.com/office/drawing/2014/main" id="{A365FCAB-D889-35A5-04BC-20288C0FB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2" y="49761"/>
            <a:ext cx="2847258" cy="148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1217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err="1"/>
              <a:t>water_flow.py</a:t>
            </a:r>
            <a:r>
              <a:rPr lang="en-US" dirty="0"/>
              <a:t>: 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193681" y="5138609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water_column_height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1394200" y="484775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694367" y="512253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1611811" y="4812886"/>
            <a:ext cx="144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Tank_height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3060740" y="5105206"/>
            <a:ext cx="36541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pressure_gain_from_water_height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5408082" y="483088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6708249" y="51056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5625693" y="4796022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7788235" y="5105206"/>
            <a:ext cx="3934714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pressure_loss_from_pipe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9073384" y="38654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11716290" y="51056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9290995" y="3830556"/>
            <a:ext cx="19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pipe_diameter</a:t>
            </a:r>
            <a:endParaRPr lang="en-US" dirty="0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D4CB629-0956-2B30-AA35-0AE3A4FC9B84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FFB83EA1-7810-6649-8DD8-E968DCC014D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">
            <a:extLst>
              <a:ext uri="{FF2B5EF4-FFF2-40B4-BE49-F238E27FC236}">
                <a16:creationId xmlns:a16="http://schemas.microsoft.com/office/drawing/2014/main" id="{B9B22550-48D0-97A4-81DF-68BE439EA473}"/>
              </a:ext>
            </a:extLst>
          </p:cNvPr>
          <p:cNvSpPr/>
          <p:nvPr/>
        </p:nvSpPr>
        <p:spPr>
          <a:xfrm>
            <a:off x="1394200" y="452697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388B4-BA7C-7B38-8476-36B4450E63AB}"/>
              </a:ext>
            </a:extLst>
          </p:cNvPr>
          <p:cNvSpPr txBox="1"/>
          <p:nvPr/>
        </p:nvSpPr>
        <p:spPr>
          <a:xfrm>
            <a:off x="1584541" y="4503647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Tower_height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8B125-4E3A-70A7-A6D6-2E0CC18ED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81" y="5519535"/>
            <a:ext cx="2765777" cy="952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0D8CF4-FFC5-3619-714B-D7465C254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565" y="5519535"/>
            <a:ext cx="2765777" cy="1066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994084-7803-1B43-7488-F5349DB53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147" y="5439674"/>
            <a:ext cx="3015848" cy="1308346"/>
          </a:xfrm>
          <a:prstGeom prst="rect">
            <a:avLst/>
          </a:prstGeom>
        </p:spPr>
      </p:pic>
      <p:sp>
        <p:nvSpPr>
          <p:cNvPr id="13" name="Magnetic Disk 12">
            <a:extLst>
              <a:ext uri="{FF2B5EF4-FFF2-40B4-BE49-F238E27FC236}">
                <a16:creationId xmlns:a16="http://schemas.microsoft.com/office/drawing/2014/main" id="{55FE4DC1-1EF4-A154-E051-C2EAFB6C0BFC}"/>
              </a:ext>
            </a:extLst>
          </p:cNvPr>
          <p:cNvSpPr/>
          <p:nvPr/>
        </p:nvSpPr>
        <p:spPr>
          <a:xfrm>
            <a:off x="9073384" y="419494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FD995-D53A-8CE9-494C-D89615E530A1}"/>
              </a:ext>
            </a:extLst>
          </p:cNvPr>
          <p:cNvSpPr txBox="1"/>
          <p:nvPr/>
        </p:nvSpPr>
        <p:spPr>
          <a:xfrm>
            <a:off x="9290995" y="4160083"/>
            <a:ext cx="18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pipe_length</a:t>
            </a:r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D0ED82A6-F965-3AA0-57C8-1C4866AF94AE}"/>
              </a:ext>
            </a:extLst>
          </p:cNvPr>
          <p:cNvSpPr/>
          <p:nvPr/>
        </p:nvSpPr>
        <p:spPr>
          <a:xfrm>
            <a:off x="9073384" y="45132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1EA30C-A34A-395B-9AA3-5C120A325EF7}"/>
              </a:ext>
            </a:extLst>
          </p:cNvPr>
          <p:cNvSpPr txBox="1"/>
          <p:nvPr/>
        </p:nvSpPr>
        <p:spPr>
          <a:xfrm>
            <a:off x="9290995" y="4478418"/>
            <a:ext cx="19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friction_factor</a:t>
            </a:r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BEC8B3C6-DDE3-460A-5EE4-165BE0BE0CC0}"/>
              </a:ext>
            </a:extLst>
          </p:cNvPr>
          <p:cNvSpPr/>
          <p:nvPr/>
        </p:nvSpPr>
        <p:spPr>
          <a:xfrm>
            <a:off x="9084611" y="480300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E207FF-009E-CBE4-945B-7FB2DF05A185}"/>
              </a:ext>
            </a:extLst>
          </p:cNvPr>
          <p:cNvSpPr txBox="1"/>
          <p:nvPr/>
        </p:nvSpPr>
        <p:spPr>
          <a:xfrm>
            <a:off x="9302222" y="4768140"/>
            <a:ext cx="197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fluid_velocity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456D590-B4C7-42CC-A54C-E1B57CD34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6354" y="2452501"/>
            <a:ext cx="723849" cy="94152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9CA98D1-E9A6-7C65-998F-971555E17408}"/>
              </a:ext>
            </a:extLst>
          </p:cNvPr>
          <p:cNvSpPr txBox="1"/>
          <p:nvPr/>
        </p:nvSpPr>
        <p:spPr>
          <a:xfrm>
            <a:off x="4827987" y="2575846"/>
            <a:ext cx="3914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in Module 6, not used right now</a:t>
            </a:r>
          </a:p>
          <a:p>
            <a:r>
              <a:rPr lang="en-US" dirty="0"/>
              <a:t>We are only testing these functions first</a:t>
            </a:r>
          </a:p>
          <a:p>
            <a:r>
              <a:rPr lang="en-US" dirty="0"/>
              <a:t>Using </a:t>
            </a:r>
            <a:r>
              <a:rPr lang="en-US" dirty="0" err="1"/>
              <a:t>pytest</a:t>
            </a:r>
            <a:r>
              <a:rPr lang="en-US" dirty="0"/>
              <a:t>.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CA3AD25-6C06-D16D-EE6F-7B08FCBB1483}"/>
              </a:ext>
            </a:extLst>
          </p:cNvPr>
          <p:cNvSpPr/>
          <p:nvPr/>
        </p:nvSpPr>
        <p:spPr>
          <a:xfrm>
            <a:off x="5667136" y="2387345"/>
            <a:ext cx="1169043" cy="2743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13D8F3-2BD2-8855-1030-6C6D99D322CB}"/>
              </a:ext>
            </a:extLst>
          </p:cNvPr>
          <p:cNvSpPr/>
          <p:nvPr/>
        </p:nvSpPr>
        <p:spPr>
          <a:xfrm>
            <a:off x="193681" y="4682295"/>
            <a:ext cx="1169043" cy="2743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4BA3D3-DF3E-9CA7-B25B-2094688BDFED}"/>
              </a:ext>
            </a:extLst>
          </p:cNvPr>
          <p:cNvSpPr/>
          <p:nvPr/>
        </p:nvSpPr>
        <p:spPr>
          <a:xfrm>
            <a:off x="3045419" y="4706368"/>
            <a:ext cx="1169043" cy="2743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337A4B-B6ED-9901-EBCF-DC929A5CA6F2}"/>
              </a:ext>
            </a:extLst>
          </p:cNvPr>
          <p:cNvSpPr/>
          <p:nvPr/>
        </p:nvSpPr>
        <p:spPr>
          <a:xfrm>
            <a:off x="7069839" y="4768140"/>
            <a:ext cx="1169043" cy="2743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7</a:t>
            </a:r>
          </a:p>
        </p:txBody>
      </p:sp>
      <p:sp>
        <p:nvSpPr>
          <p:cNvPr id="37" name="Explosion 2 36">
            <a:extLst>
              <a:ext uri="{FF2B5EF4-FFF2-40B4-BE49-F238E27FC236}">
                <a16:creationId xmlns:a16="http://schemas.microsoft.com/office/drawing/2014/main" id="{89944AFF-884F-B116-B8B5-A876198147F8}"/>
              </a:ext>
            </a:extLst>
          </p:cNvPr>
          <p:cNvSpPr/>
          <p:nvPr/>
        </p:nvSpPr>
        <p:spPr>
          <a:xfrm>
            <a:off x="370981" y="63359"/>
            <a:ext cx="4902631" cy="1941057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05 Previous Work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2D3796-A34D-7DE4-8153-8A01BBD92570}"/>
              </a:ext>
            </a:extLst>
          </p:cNvPr>
          <p:cNvSpPr txBox="1"/>
          <p:nvPr/>
        </p:nvSpPr>
        <p:spPr>
          <a:xfrm>
            <a:off x="4351978" y="87402"/>
            <a:ext cx="30488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Pressure = </a:t>
            </a:r>
          </a:p>
          <a:p>
            <a:r>
              <a:rPr lang="en-US" dirty="0"/>
              <a:t>   </a:t>
            </a:r>
            <a:r>
              <a:rPr lang="en-US" dirty="0" err="1"/>
              <a:t>Tank_pressure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Supply_loss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Fitting_loss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Reduction_loss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House_loss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9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1217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err="1"/>
              <a:t>water_flow.py</a:t>
            </a:r>
            <a:r>
              <a:rPr lang="en-US" dirty="0"/>
              <a:t>: 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178183" y="3988790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water_column_height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1378702" y="369793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678869" y="39727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1596313" y="3663067"/>
            <a:ext cx="144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Tank_height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3045242" y="3955387"/>
            <a:ext cx="36541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pressure_gain_from_water_height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5392584" y="368106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6692751" y="39558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5610195" y="3646203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7772737" y="3955387"/>
            <a:ext cx="3934714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pressure_loss_from_pipe_reduction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9057886" y="27156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11700792" y="39558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9275497" y="2680737"/>
            <a:ext cx="19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pipe_diameter</a:t>
            </a:r>
            <a:endParaRPr lang="en-US" dirty="0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D4CB629-0956-2B30-AA35-0AE3A4FC9B84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FFB83EA1-7810-6649-8DD8-E968DCC014D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">
            <a:extLst>
              <a:ext uri="{FF2B5EF4-FFF2-40B4-BE49-F238E27FC236}">
                <a16:creationId xmlns:a16="http://schemas.microsoft.com/office/drawing/2014/main" id="{B9B22550-48D0-97A4-81DF-68BE439EA473}"/>
              </a:ext>
            </a:extLst>
          </p:cNvPr>
          <p:cNvSpPr/>
          <p:nvPr/>
        </p:nvSpPr>
        <p:spPr>
          <a:xfrm>
            <a:off x="1378702" y="337715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388B4-BA7C-7B38-8476-36B4450E63AB}"/>
              </a:ext>
            </a:extLst>
          </p:cNvPr>
          <p:cNvSpPr txBox="1"/>
          <p:nvPr/>
        </p:nvSpPr>
        <p:spPr>
          <a:xfrm>
            <a:off x="1569043" y="3353828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Tower_height</a:t>
            </a:r>
            <a:endParaRPr lang="en-US" dirty="0"/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55FE4DC1-1EF4-A154-E051-C2EAFB6C0BFC}"/>
              </a:ext>
            </a:extLst>
          </p:cNvPr>
          <p:cNvSpPr/>
          <p:nvPr/>
        </p:nvSpPr>
        <p:spPr>
          <a:xfrm>
            <a:off x="9057886" y="304512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FD995-D53A-8CE9-494C-D89615E530A1}"/>
              </a:ext>
            </a:extLst>
          </p:cNvPr>
          <p:cNvSpPr txBox="1"/>
          <p:nvPr/>
        </p:nvSpPr>
        <p:spPr>
          <a:xfrm>
            <a:off x="9275497" y="3010264"/>
            <a:ext cx="18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pipe_length</a:t>
            </a:r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D0ED82A6-F965-3AA0-57C8-1C4866AF94AE}"/>
              </a:ext>
            </a:extLst>
          </p:cNvPr>
          <p:cNvSpPr/>
          <p:nvPr/>
        </p:nvSpPr>
        <p:spPr>
          <a:xfrm>
            <a:off x="9057886" y="33634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1EA30C-A34A-395B-9AA3-5C120A325EF7}"/>
              </a:ext>
            </a:extLst>
          </p:cNvPr>
          <p:cNvSpPr txBox="1"/>
          <p:nvPr/>
        </p:nvSpPr>
        <p:spPr>
          <a:xfrm>
            <a:off x="9275497" y="3328599"/>
            <a:ext cx="19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friction_factor</a:t>
            </a:r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BEC8B3C6-DDE3-460A-5EE4-165BE0BE0CC0}"/>
              </a:ext>
            </a:extLst>
          </p:cNvPr>
          <p:cNvSpPr/>
          <p:nvPr/>
        </p:nvSpPr>
        <p:spPr>
          <a:xfrm>
            <a:off x="9069113" y="36531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E207FF-009E-CBE4-945B-7FB2DF05A185}"/>
              </a:ext>
            </a:extLst>
          </p:cNvPr>
          <p:cNvSpPr txBox="1"/>
          <p:nvPr/>
        </p:nvSpPr>
        <p:spPr>
          <a:xfrm>
            <a:off x="9286724" y="3618321"/>
            <a:ext cx="197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fluid_velocity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456D590-B4C7-42CC-A54C-E1B57CD34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354" y="2452501"/>
            <a:ext cx="723849" cy="9415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AD3D3A3-82E0-3600-5F6D-68B0C21C5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8205"/>
            <a:ext cx="3001728" cy="7835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974C3D-74EE-6758-0381-5DE7650F7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347" y="455573"/>
            <a:ext cx="3543300" cy="8255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28F7662-D07E-3FCD-48FE-88FE09DE4F60}"/>
              </a:ext>
            </a:extLst>
          </p:cNvPr>
          <p:cNvSpPr/>
          <p:nvPr/>
        </p:nvSpPr>
        <p:spPr>
          <a:xfrm>
            <a:off x="90138" y="5075603"/>
            <a:ext cx="3172986" cy="25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pressure_loss_from_fittings</a:t>
            </a:r>
            <a:r>
              <a:rPr lang="en-US" dirty="0"/>
              <a:t>()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D33549A5-3271-86BC-D7B0-F9FD27F0E4D0}"/>
              </a:ext>
            </a:extLst>
          </p:cNvPr>
          <p:cNvSpPr/>
          <p:nvPr/>
        </p:nvSpPr>
        <p:spPr>
          <a:xfrm>
            <a:off x="1956298" y="480128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agnetic Disk 41">
            <a:extLst>
              <a:ext uri="{FF2B5EF4-FFF2-40B4-BE49-F238E27FC236}">
                <a16:creationId xmlns:a16="http://schemas.microsoft.com/office/drawing/2014/main" id="{41D59BE1-AB17-6670-EA39-67790B7AC322}"/>
              </a:ext>
            </a:extLst>
          </p:cNvPr>
          <p:cNvSpPr/>
          <p:nvPr/>
        </p:nvSpPr>
        <p:spPr>
          <a:xfrm rot="5400000">
            <a:off x="3256465" y="507606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652FD9-E557-A2FF-FE9F-8F0CE6860276}"/>
              </a:ext>
            </a:extLst>
          </p:cNvPr>
          <p:cNvSpPr txBox="1"/>
          <p:nvPr/>
        </p:nvSpPr>
        <p:spPr>
          <a:xfrm>
            <a:off x="2173909" y="4766419"/>
            <a:ext cx="1806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quantity_fitting</a:t>
            </a:r>
            <a:endParaRPr lang="en-US" dirty="0"/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A978BF7F-5121-B3AA-EA3F-11C526F0AA29}"/>
              </a:ext>
            </a:extLst>
          </p:cNvPr>
          <p:cNvSpPr/>
          <p:nvPr/>
        </p:nvSpPr>
        <p:spPr>
          <a:xfrm>
            <a:off x="1956298" y="45027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A66F5D-D91A-B01D-F6E7-D3ED6E30E9E7}"/>
              </a:ext>
            </a:extLst>
          </p:cNvPr>
          <p:cNvSpPr txBox="1"/>
          <p:nvPr/>
        </p:nvSpPr>
        <p:spPr>
          <a:xfrm>
            <a:off x="2173909" y="4474761"/>
            <a:ext cx="238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fluid_velocity</a:t>
            </a:r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9CFE19E-F13C-F4F2-1C06-AC30085CD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58" y="5434259"/>
            <a:ext cx="3467100" cy="12192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5F7FA94-C1C8-4EDB-2689-A284D69CFCE9}"/>
              </a:ext>
            </a:extLst>
          </p:cNvPr>
          <p:cNvSpPr/>
          <p:nvPr/>
        </p:nvSpPr>
        <p:spPr>
          <a:xfrm>
            <a:off x="3966970" y="5068583"/>
            <a:ext cx="2127160" cy="2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reynolds_number</a:t>
            </a:r>
            <a:r>
              <a:rPr lang="en-US" dirty="0"/>
              <a:t>()</a:t>
            </a: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ACED466C-DE9D-1420-08B3-5393405BC0FC}"/>
              </a:ext>
            </a:extLst>
          </p:cNvPr>
          <p:cNvSpPr/>
          <p:nvPr/>
        </p:nvSpPr>
        <p:spPr>
          <a:xfrm>
            <a:off x="4787304" y="47942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4008408D-6511-6B16-D0FF-9BB4DB60B5AD}"/>
              </a:ext>
            </a:extLst>
          </p:cNvPr>
          <p:cNvSpPr/>
          <p:nvPr/>
        </p:nvSpPr>
        <p:spPr>
          <a:xfrm rot="5400000">
            <a:off x="6087471" y="506904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B8AAE-C41A-73B5-A9D5-A5867C6E1D4E}"/>
              </a:ext>
            </a:extLst>
          </p:cNvPr>
          <p:cNvSpPr txBox="1"/>
          <p:nvPr/>
        </p:nvSpPr>
        <p:spPr>
          <a:xfrm>
            <a:off x="5004915" y="4759399"/>
            <a:ext cx="1806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fluid_velocity</a:t>
            </a:r>
            <a:endParaRPr lang="en-US" dirty="0"/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164DBF2C-2041-9A06-1CE1-7A8B5DAB55E3}"/>
              </a:ext>
            </a:extLst>
          </p:cNvPr>
          <p:cNvSpPr/>
          <p:nvPr/>
        </p:nvSpPr>
        <p:spPr>
          <a:xfrm>
            <a:off x="4787304" y="449575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FF9DA3-3346-5C05-1E56-6DE7F3B6373A}"/>
              </a:ext>
            </a:extLst>
          </p:cNvPr>
          <p:cNvSpPr txBox="1"/>
          <p:nvPr/>
        </p:nvSpPr>
        <p:spPr>
          <a:xfrm>
            <a:off x="5004915" y="4460891"/>
            <a:ext cx="238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hydraulic_diameter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0B7A876-8E09-63DD-0586-B38540BA1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162" y="5397500"/>
            <a:ext cx="3403600" cy="146050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A189E0E-F336-8247-F5C6-24B8C8799A92}"/>
              </a:ext>
            </a:extLst>
          </p:cNvPr>
          <p:cNvSpPr/>
          <p:nvPr/>
        </p:nvSpPr>
        <p:spPr>
          <a:xfrm>
            <a:off x="7608118" y="5349923"/>
            <a:ext cx="3706680" cy="2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pressure_loss_from_pipe_reduction</a:t>
            </a:r>
            <a:r>
              <a:rPr lang="en-US" dirty="0"/>
              <a:t>()</a:t>
            </a:r>
          </a:p>
        </p:txBody>
      </p:sp>
      <p:sp>
        <p:nvSpPr>
          <p:cNvPr id="55" name="Magnetic Disk 54">
            <a:extLst>
              <a:ext uri="{FF2B5EF4-FFF2-40B4-BE49-F238E27FC236}">
                <a16:creationId xmlns:a16="http://schemas.microsoft.com/office/drawing/2014/main" id="{5A3090EB-1F6C-89D5-CA3F-961BD126B622}"/>
              </a:ext>
            </a:extLst>
          </p:cNvPr>
          <p:cNvSpPr/>
          <p:nvPr/>
        </p:nvSpPr>
        <p:spPr>
          <a:xfrm>
            <a:off x="10007972" y="507560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A1A0B066-5B8F-131B-CF21-B68D3C1F37A8}"/>
              </a:ext>
            </a:extLst>
          </p:cNvPr>
          <p:cNvSpPr/>
          <p:nvPr/>
        </p:nvSpPr>
        <p:spPr>
          <a:xfrm rot="5400000">
            <a:off x="11308139" y="535038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42FEBF-FD6F-A108-E333-B9C026BD7E91}"/>
              </a:ext>
            </a:extLst>
          </p:cNvPr>
          <p:cNvSpPr txBox="1"/>
          <p:nvPr/>
        </p:nvSpPr>
        <p:spPr>
          <a:xfrm>
            <a:off x="10225583" y="5040739"/>
            <a:ext cx="2123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smaller_diameter</a:t>
            </a:r>
            <a:endParaRPr lang="en-US" dirty="0"/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4F4F1E9D-AC30-C954-5B35-B6D3EEAFFA67}"/>
              </a:ext>
            </a:extLst>
          </p:cNvPr>
          <p:cNvSpPr/>
          <p:nvPr/>
        </p:nvSpPr>
        <p:spPr>
          <a:xfrm>
            <a:off x="10007972" y="48394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5C0BAA-FC66-66FD-08EB-85FAFD24BD5A}"/>
              </a:ext>
            </a:extLst>
          </p:cNvPr>
          <p:cNvSpPr txBox="1"/>
          <p:nvPr/>
        </p:nvSpPr>
        <p:spPr>
          <a:xfrm>
            <a:off x="10208997" y="4791935"/>
            <a:ext cx="238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reynolds_number</a:t>
            </a:r>
            <a:endParaRPr lang="en-US" dirty="0"/>
          </a:p>
        </p:txBody>
      </p:sp>
      <p:sp>
        <p:nvSpPr>
          <p:cNvPr id="63" name="Magnetic Disk 62">
            <a:extLst>
              <a:ext uri="{FF2B5EF4-FFF2-40B4-BE49-F238E27FC236}">
                <a16:creationId xmlns:a16="http://schemas.microsoft.com/office/drawing/2014/main" id="{B1D2D999-D1B2-E3E3-7B58-46D3FA14BFDE}"/>
              </a:ext>
            </a:extLst>
          </p:cNvPr>
          <p:cNvSpPr/>
          <p:nvPr/>
        </p:nvSpPr>
        <p:spPr>
          <a:xfrm>
            <a:off x="9991386" y="460063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agnetic Disk 63">
            <a:extLst>
              <a:ext uri="{FF2B5EF4-FFF2-40B4-BE49-F238E27FC236}">
                <a16:creationId xmlns:a16="http://schemas.microsoft.com/office/drawing/2014/main" id="{D12CB189-97F0-FBB4-DCFD-937C9E4947C8}"/>
              </a:ext>
            </a:extLst>
          </p:cNvPr>
          <p:cNvSpPr/>
          <p:nvPr/>
        </p:nvSpPr>
        <p:spPr>
          <a:xfrm rot="5400000">
            <a:off x="11291553" y="487541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DF2C94-B4FE-839A-2E08-F499BBDDEA94}"/>
              </a:ext>
            </a:extLst>
          </p:cNvPr>
          <p:cNvSpPr txBox="1"/>
          <p:nvPr/>
        </p:nvSpPr>
        <p:spPr>
          <a:xfrm>
            <a:off x="10208997" y="4565766"/>
            <a:ext cx="1806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fluid_velocity</a:t>
            </a:r>
            <a:endParaRPr lang="en-US" dirty="0"/>
          </a:p>
        </p:txBody>
      </p: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BF97ED0A-7BF2-0266-0439-C2410296C713}"/>
              </a:ext>
            </a:extLst>
          </p:cNvPr>
          <p:cNvSpPr/>
          <p:nvPr/>
        </p:nvSpPr>
        <p:spPr>
          <a:xfrm>
            <a:off x="9991386" y="43644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40A50B-A314-42A2-EC5F-AFB1EB565212}"/>
              </a:ext>
            </a:extLst>
          </p:cNvPr>
          <p:cNvSpPr txBox="1"/>
          <p:nvPr/>
        </p:nvSpPr>
        <p:spPr>
          <a:xfrm>
            <a:off x="10192411" y="4316962"/>
            <a:ext cx="238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larger_diameter</a:t>
            </a:r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6A08ADDB-54C1-B744-68A7-E1ED4B048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9079" y="5662924"/>
            <a:ext cx="1676128" cy="120090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57746906-02E6-3FF7-2C34-53CB2607A325}"/>
              </a:ext>
            </a:extLst>
          </p:cNvPr>
          <p:cNvSpPr txBox="1"/>
          <p:nvPr/>
        </p:nvSpPr>
        <p:spPr>
          <a:xfrm>
            <a:off x="0" y="6561897"/>
            <a:ext cx="62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https://byui-cse.github.io/cse111-course/lesson06/prove.html</a:t>
            </a:r>
            <a:r>
              <a:rPr lang="en-US" dirty="0"/>
              <a:t> </a:t>
            </a:r>
          </a:p>
        </p:txBody>
      </p:sp>
      <p:pic>
        <p:nvPicPr>
          <p:cNvPr id="71" name="Picture 2" descr="A diagram of a city water distribution system that stores&#10;        water in an elevated tank">
            <a:extLst>
              <a:ext uri="{FF2B5EF4-FFF2-40B4-BE49-F238E27FC236}">
                <a16:creationId xmlns:a16="http://schemas.microsoft.com/office/drawing/2014/main" id="{DBF43DED-982F-6DBB-EA7C-02661749C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9" y="587148"/>
            <a:ext cx="2847258" cy="148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37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459907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462756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455265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806510" y="1760104"/>
            <a:ext cx="5913649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err="1"/>
              <a:t>water_flow.py</a:t>
            </a:r>
            <a:r>
              <a:rPr lang="en-US" dirty="0"/>
              <a:t>: main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D4CB629-0956-2B30-AA35-0AE3A4FC9B84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FFB83EA1-7810-6649-8DD8-E968DCC014D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9FF721-2564-B63D-D8A2-C88C98267999}"/>
              </a:ext>
            </a:extLst>
          </p:cNvPr>
          <p:cNvSpPr/>
          <p:nvPr/>
        </p:nvSpPr>
        <p:spPr>
          <a:xfrm>
            <a:off x="52816" y="5695249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err="1"/>
              <a:t>water_flow.py</a:t>
            </a:r>
            <a:r>
              <a:rPr lang="en-US" dirty="0"/>
              <a:t>: main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CA7B33-EB9B-86C2-E5CE-CE72B87A1774}"/>
              </a:ext>
            </a:extLst>
          </p:cNvPr>
          <p:cNvSpPr txBox="1"/>
          <p:nvPr/>
        </p:nvSpPr>
        <p:spPr>
          <a:xfrm>
            <a:off x="2936308" y="1760104"/>
            <a:ext cx="5971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pytest</a:t>
            </a:r>
            <a:r>
              <a:rPr lang="en-US" sz="1400" dirty="0"/>
              <a:t> 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approx</a:t>
            </a:r>
            <a:r>
              <a:rPr lang="en-US" sz="1400" dirty="0"/>
              <a:t> import </a:t>
            </a:r>
            <a:r>
              <a:rPr lang="en-US" sz="1400" dirty="0" err="1"/>
              <a:t>pytest</a:t>
            </a:r>
            <a:endParaRPr lang="en-US" sz="1400" dirty="0"/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# Call the main function that is part of </a:t>
            </a:r>
            <a:r>
              <a:rPr lang="en-US" sz="1400" dirty="0" err="1"/>
              <a:t>pytest</a:t>
            </a:r>
            <a:r>
              <a:rPr lang="en-US" sz="1400" dirty="0"/>
              <a:t> so that the </a:t>
            </a:r>
          </a:p>
          <a:p>
            <a:r>
              <a:rPr lang="en-US" sz="1400" dirty="0"/>
              <a:t># computer will execute the test functions in this file. </a:t>
            </a:r>
          </a:p>
          <a:p>
            <a:r>
              <a:rPr lang="en-US" sz="1400" dirty="0" err="1"/>
              <a:t>pytest.main</a:t>
            </a:r>
            <a:r>
              <a:rPr lang="en-US" sz="1400" dirty="0"/>
              <a:t>(["-v", "--tb=line", "-</a:t>
            </a:r>
            <a:r>
              <a:rPr lang="en-US" sz="1400" dirty="0" err="1"/>
              <a:t>rN</a:t>
            </a:r>
            <a:r>
              <a:rPr lang="en-US" sz="1400" dirty="0"/>
              <a:t>", __file__])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B42315-2B1F-77E4-22C9-E94E81B801F2}"/>
              </a:ext>
            </a:extLst>
          </p:cNvPr>
          <p:cNvSpPr/>
          <p:nvPr/>
        </p:nvSpPr>
        <p:spPr>
          <a:xfrm>
            <a:off x="170531" y="5815512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water_column_height</a:t>
            </a:r>
            <a:r>
              <a:rPr lang="en-US" dirty="0"/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E2727F-B949-A8F0-0C87-E8ABBB2C7AFE}"/>
              </a:ext>
            </a:extLst>
          </p:cNvPr>
          <p:cNvSpPr/>
          <p:nvPr/>
        </p:nvSpPr>
        <p:spPr>
          <a:xfrm>
            <a:off x="170531" y="6151205"/>
            <a:ext cx="36541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pressure_gain_from_water_height</a:t>
            </a:r>
            <a:r>
              <a:rPr lang="en-US" dirty="0"/>
              <a:t>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2FC2A7-7136-E47A-C458-21750D36E045}"/>
              </a:ext>
            </a:extLst>
          </p:cNvPr>
          <p:cNvSpPr/>
          <p:nvPr/>
        </p:nvSpPr>
        <p:spPr>
          <a:xfrm>
            <a:off x="175489" y="6473208"/>
            <a:ext cx="3934714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pressure_loss_from_pipe</a:t>
            </a:r>
            <a:r>
              <a:rPr lang="en-US" dirty="0"/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73F575-9F73-B349-3E84-FC06B7125DE5}"/>
              </a:ext>
            </a:extLst>
          </p:cNvPr>
          <p:cNvSpPr/>
          <p:nvPr/>
        </p:nvSpPr>
        <p:spPr>
          <a:xfrm>
            <a:off x="740867" y="3324737"/>
            <a:ext cx="2932519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test_water_column_height</a:t>
            </a:r>
            <a:r>
              <a:rPr lang="en-US" dirty="0"/>
              <a:t>()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E4D00E70-45AB-2D6B-C0BB-A847C48E5604}"/>
              </a:ext>
            </a:extLst>
          </p:cNvPr>
          <p:cNvSpPr/>
          <p:nvPr/>
        </p:nvSpPr>
        <p:spPr>
          <a:xfrm rot="5400000">
            <a:off x="3655152" y="330865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BA091-6106-9B24-3AD6-4F8B9F54964C}"/>
              </a:ext>
            </a:extLst>
          </p:cNvPr>
          <p:cNvSpPr/>
          <p:nvPr/>
        </p:nvSpPr>
        <p:spPr>
          <a:xfrm>
            <a:off x="4236334" y="3316734"/>
            <a:ext cx="4037968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test_pressure_gain_from_water_height</a:t>
            </a:r>
            <a:r>
              <a:rPr lang="en-US" dirty="0"/>
              <a:t>()</a:t>
            </a:r>
          </a:p>
        </p:txBody>
      </p: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9BF22FF3-5E7B-B755-5B0E-A76297864FC2}"/>
              </a:ext>
            </a:extLst>
          </p:cNvPr>
          <p:cNvSpPr/>
          <p:nvPr/>
        </p:nvSpPr>
        <p:spPr>
          <a:xfrm rot="5400000">
            <a:off x="8267643" y="331719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06D76C-DA93-96B7-EF88-CCCE87524B11}"/>
              </a:ext>
            </a:extLst>
          </p:cNvPr>
          <p:cNvSpPr/>
          <p:nvPr/>
        </p:nvSpPr>
        <p:spPr>
          <a:xfrm>
            <a:off x="8606333" y="3307044"/>
            <a:ext cx="3264426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test_pressure_loss_from_pipe</a:t>
            </a:r>
            <a:r>
              <a:rPr lang="en-US" dirty="0"/>
              <a:t>()</a:t>
            </a: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D167916F-C1C4-2BBA-BE32-FA6B71D873F4}"/>
              </a:ext>
            </a:extLst>
          </p:cNvPr>
          <p:cNvSpPr/>
          <p:nvPr/>
        </p:nvSpPr>
        <p:spPr>
          <a:xfrm rot="5400000">
            <a:off x="11864100" y="330750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22F6E00-3989-67E7-0CB8-16EB4B58B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76" y="3660430"/>
            <a:ext cx="1638300" cy="9271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37EC6AB-374D-4612-C2BC-9E1913A93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937" y="3711230"/>
            <a:ext cx="1422400" cy="8763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B6B20B2-4A84-F321-0C9E-13768F846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6333" y="3698593"/>
            <a:ext cx="2844800" cy="1524000"/>
          </a:xfrm>
          <a:prstGeom prst="rect">
            <a:avLst/>
          </a:prstGeom>
        </p:spPr>
      </p:pic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C284E161-BC11-3B9D-082F-0D2172466BE0}"/>
              </a:ext>
            </a:extLst>
          </p:cNvPr>
          <p:cNvCxnSpPr>
            <a:cxnSpLocks/>
            <a:stCxn id="39" idx="2"/>
            <a:endCxn id="36" idx="3"/>
          </p:cNvCxnSpPr>
          <p:nvPr/>
        </p:nvCxnSpPr>
        <p:spPr>
          <a:xfrm rot="16200000" flipH="1">
            <a:off x="1274904" y="4544970"/>
            <a:ext cx="2346770" cy="482324"/>
          </a:xfrm>
          <a:prstGeom prst="curvedConnector4">
            <a:avLst>
              <a:gd name="adj1" fmla="val 46932"/>
              <a:gd name="adj2" fmla="val 35139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2B383661-53CE-9736-22BF-F9511BB26A11}"/>
              </a:ext>
            </a:extLst>
          </p:cNvPr>
          <p:cNvCxnSpPr>
            <a:cxnSpLocks/>
            <a:stCxn id="43" idx="2"/>
            <a:endCxn id="37" idx="3"/>
          </p:cNvCxnSpPr>
          <p:nvPr/>
        </p:nvCxnSpPr>
        <p:spPr>
          <a:xfrm rot="5400000">
            <a:off x="3695402" y="3728448"/>
            <a:ext cx="2689215" cy="243061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6AFCDE3-A15F-135E-453E-1F01A6443D22}"/>
              </a:ext>
            </a:extLst>
          </p:cNvPr>
          <p:cNvCxnSpPr>
            <a:cxnSpLocks/>
            <a:stCxn id="47" idx="2"/>
            <a:endCxn id="38" idx="3"/>
          </p:cNvCxnSpPr>
          <p:nvPr/>
        </p:nvCxnSpPr>
        <p:spPr>
          <a:xfrm rot="5400000">
            <a:off x="5661897" y="2037767"/>
            <a:ext cx="3024956" cy="612834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99373EF7-6BEC-AC52-5A82-DA922BE03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734" y="41799"/>
            <a:ext cx="3505200" cy="1358900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DF2B41D9-FE9D-D202-6D2E-D06577128DA6}"/>
              </a:ext>
            </a:extLst>
          </p:cNvPr>
          <p:cNvSpPr/>
          <p:nvPr/>
        </p:nvSpPr>
        <p:spPr>
          <a:xfrm>
            <a:off x="138866" y="2990286"/>
            <a:ext cx="1169043" cy="2743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48C4FA-80AF-A8CE-8C6C-F0441420EAA1}"/>
              </a:ext>
            </a:extLst>
          </p:cNvPr>
          <p:cNvSpPr/>
          <p:nvPr/>
        </p:nvSpPr>
        <p:spPr>
          <a:xfrm>
            <a:off x="1637467" y="1860363"/>
            <a:ext cx="1169043" cy="2743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FBBD81B-D213-F45E-091A-5CBF9CB10CB1}"/>
              </a:ext>
            </a:extLst>
          </p:cNvPr>
          <p:cNvSpPr/>
          <p:nvPr/>
        </p:nvSpPr>
        <p:spPr>
          <a:xfrm>
            <a:off x="3876019" y="3633100"/>
            <a:ext cx="1169043" cy="2743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C944D87-7A22-EC26-1226-A280E125E420}"/>
              </a:ext>
            </a:extLst>
          </p:cNvPr>
          <p:cNvSpPr/>
          <p:nvPr/>
        </p:nvSpPr>
        <p:spPr>
          <a:xfrm>
            <a:off x="7494433" y="3681454"/>
            <a:ext cx="1169043" cy="2743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8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BFC9504-9035-192D-676F-EAC419C5B6DA}"/>
              </a:ext>
            </a:extLst>
          </p:cNvPr>
          <p:cNvSpPr/>
          <p:nvPr/>
        </p:nvSpPr>
        <p:spPr>
          <a:xfrm>
            <a:off x="1637467" y="2605850"/>
            <a:ext cx="1169043" cy="27432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Step 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1AAF96-0B73-9EDC-11C9-24C951D0E4C1}"/>
              </a:ext>
            </a:extLst>
          </p:cNvPr>
          <p:cNvSpPr txBox="1"/>
          <p:nvPr/>
        </p:nvSpPr>
        <p:spPr>
          <a:xfrm>
            <a:off x="2312312" y="-63725"/>
            <a:ext cx="6111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Example:</a:t>
            </a:r>
          </a:p>
          <a:p>
            <a:r>
              <a:rPr lang="en-US" dirty="0"/>
              <a:t>assert </a:t>
            </a:r>
            <a:r>
              <a:rPr lang="en-US" dirty="0" err="1"/>
              <a:t>pressure_loss_from_fittings</a:t>
            </a:r>
            <a:r>
              <a:rPr lang="en-US" dirty="0"/>
              <a:t>(1.75, 5) \</a:t>
            </a:r>
          </a:p>
          <a:p>
            <a:r>
              <a:rPr lang="en-US" dirty="0"/>
              <a:t>        == </a:t>
            </a:r>
            <a:r>
              <a:rPr lang="en-US" dirty="0" err="1"/>
              <a:t>approx</a:t>
            </a:r>
            <a:r>
              <a:rPr lang="en-US" dirty="0"/>
              <a:t>(-0.306, abs=0.001)Copy code to the clipboard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B7A1AC2F-DAC9-37D6-A9E9-CBDFC38EA9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7189" y="1171049"/>
            <a:ext cx="3008021" cy="21748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806254B-06F0-4A79-D0CC-A88B2DA7B5A1}"/>
              </a:ext>
            </a:extLst>
          </p:cNvPr>
          <p:cNvCxnSpPr>
            <a:cxnSpLocks/>
          </p:cNvCxnSpPr>
          <p:nvPr/>
        </p:nvCxnSpPr>
        <p:spPr>
          <a:xfrm>
            <a:off x="4808383" y="785872"/>
            <a:ext cx="6262792" cy="2976626"/>
          </a:xfrm>
          <a:prstGeom prst="curvedConnector3">
            <a:avLst>
              <a:gd name="adj1" fmla="val 10008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Explosion 2 1">
            <a:extLst>
              <a:ext uri="{FF2B5EF4-FFF2-40B4-BE49-F238E27FC236}">
                <a16:creationId xmlns:a16="http://schemas.microsoft.com/office/drawing/2014/main" id="{0BDF5BE4-0FCE-83CC-9302-13C1358BB790}"/>
              </a:ext>
            </a:extLst>
          </p:cNvPr>
          <p:cNvSpPr/>
          <p:nvPr/>
        </p:nvSpPr>
        <p:spPr>
          <a:xfrm>
            <a:off x="370981" y="63359"/>
            <a:ext cx="4902631" cy="1941057"/>
          </a:xfrm>
          <a:prstGeom prst="irregularSeal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05 Previous Work</a:t>
            </a:r>
          </a:p>
        </p:txBody>
      </p:sp>
    </p:spTree>
    <p:extLst>
      <p:ext uri="{BB962C8B-B14F-4D97-AF65-F5344CB8AC3E}">
        <p14:creationId xmlns:p14="http://schemas.microsoft.com/office/powerpoint/2010/main" val="2992857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459907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462756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455265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806510" y="1760104"/>
            <a:ext cx="5913649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err="1"/>
              <a:t>water_flow.py</a:t>
            </a:r>
            <a:r>
              <a:rPr lang="en-US" dirty="0"/>
              <a:t>: main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D4CB629-0956-2B30-AA35-0AE3A4FC9B84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FFB83EA1-7810-6649-8DD8-E968DCC014D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9FF721-2564-B63D-D8A2-C88C98267999}"/>
              </a:ext>
            </a:extLst>
          </p:cNvPr>
          <p:cNvSpPr/>
          <p:nvPr/>
        </p:nvSpPr>
        <p:spPr>
          <a:xfrm>
            <a:off x="52816" y="5695249"/>
            <a:ext cx="12111880" cy="111899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err="1"/>
              <a:t>water_flow.py</a:t>
            </a:r>
            <a:r>
              <a:rPr lang="en-US" dirty="0"/>
              <a:t>: main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CA7B33-EB9B-86C2-E5CE-CE72B87A1774}"/>
              </a:ext>
            </a:extLst>
          </p:cNvPr>
          <p:cNvSpPr txBox="1"/>
          <p:nvPr/>
        </p:nvSpPr>
        <p:spPr>
          <a:xfrm>
            <a:off x="2936308" y="1760104"/>
            <a:ext cx="59718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pytest</a:t>
            </a:r>
            <a:r>
              <a:rPr lang="en-US" sz="1400" dirty="0"/>
              <a:t> 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approx</a:t>
            </a:r>
            <a:r>
              <a:rPr lang="en-US" sz="1400" dirty="0"/>
              <a:t> import </a:t>
            </a:r>
            <a:r>
              <a:rPr lang="en-US" sz="1400" dirty="0" err="1"/>
              <a:t>pytest</a:t>
            </a:r>
            <a:endParaRPr lang="en-US" sz="1400" dirty="0"/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# Call the main function that is part of </a:t>
            </a:r>
            <a:r>
              <a:rPr lang="en-US" sz="1400" dirty="0" err="1"/>
              <a:t>pytest</a:t>
            </a:r>
            <a:r>
              <a:rPr lang="en-US" sz="1400" dirty="0"/>
              <a:t> so that the </a:t>
            </a:r>
          </a:p>
          <a:p>
            <a:r>
              <a:rPr lang="en-US" sz="1400" dirty="0"/>
              <a:t># computer will execute the test functions in this file. </a:t>
            </a:r>
          </a:p>
          <a:p>
            <a:r>
              <a:rPr lang="en-US" sz="1400" dirty="0" err="1"/>
              <a:t>pytest.main</a:t>
            </a:r>
            <a:r>
              <a:rPr lang="en-US" sz="1400" dirty="0"/>
              <a:t>(["-v", "--tb=line", "-</a:t>
            </a:r>
            <a:r>
              <a:rPr lang="en-US" sz="1400" dirty="0" err="1"/>
              <a:t>rN</a:t>
            </a:r>
            <a:r>
              <a:rPr lang="en-US" sz="1400" dirty="0"/>
              <a:t>", __file__])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B42315-2B1F-77E4-22C9-E94E81B801F2}"/>
              </a:ext>
            </a:extLst>
          </p:cNvPr>
          <p:cNvSpPr/>
          <p:nvPr/>
        </p:nvSpPr>
        <p:spPr>
          <a:xfrm>
            <a:off x="339997" y="5755560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water_column_height</a:t>
            </a:r>
            <a:r>
              <a:rPr lang="en-US" dirty="0"/>
              <a:t>()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E2727F-B949-A8F0-0C87-E8ABBB2C7AFE}"/>
              </a:ext>
            </a:extLst>
          </p:cNvPr>
          <p:cNvSpPr/>
          <p:nvPr/>
        </p:nvSpPr>
        <p:spPr>
          <a:xfrm>
            <a:off x="339997" y="6091253"/>
            <a:ext cx="36541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pressure_gain_from_water_height</a:t>
            </a:r>
            <a:r>
              <a:rPr lang="en-US" dirty="0"/>
              <a:t>()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2FC2A7-7136-E47A-C458-21750D36E045}"/>
              </a:ext>
            </a:extLst>
          </p:cNvPr>
          <p:cNvSpPr/>
          <p:nvPr/>
        </p:nvSpPr>
        <p:spPr>
          <a:xfrm>
            <a:off x="344955" y="6413256"/>
            <a:ext cx="3934714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pressure_loss_from_pipe</a:t>
            </a:r>
            <a:r>
              <a:rPr lang="en-US" dirty="0"/>
              <a:t>()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73F575-9F73-B349-3E84-FC06B7125DE5}"/>
              </a:ext>
            </a:extLst>
          </p:cNvPr>
          <p:cNvSpPr/>
          <p:nvPr/>
        </p:nvSpPr>
        <p:spPr>
          <a:xfrm>
            <a:off x="72235" y="3313035"/>
            <a:ext cx="2932519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test_water_column_height</a:t>
            </a:r>
            <a:r>
              <a:rPr lang="en-US" dirty="0"/>
              <a:t>()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BA091-6106-9B24-3AD6-4F8B9F54964C}"/>
              </a:ext>
            </a:extLst>
          </p:cNvPr>
          <p:cNvSpPr/>
          <p:nvPr/>
        </p:nvSpPr>
        <p:spPr>
          <a:xfrm>
            <a:off x="72235" y="3770148"/>
            <a:ext cx="4037968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test_pressure_gain_from_water_height</a:t>
            </a:r>
            <a:r>
              <a:rPr lang="en-US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06D76C-DA93-96B7-EF88-CCCE87524B11}"/>
              </a:ext>
            </a:extLst>
          </p:cNvPr>
          <p:cNvSpPr/>
          <p:nvPr/>
        </p:nvSpPr>
        <p:spPr>
          <a:xfrm>
            <a:off x="72235" y="4177844"/>
            <a:ext cx="3264426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test_pressure_loss_from_pipe</a:t>
            </a:r>
            <a:r>
              <a:rPr lang="en-US" dirty="0"/>
              <a:t>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C284E161-BC11-3B9D-082F-0D2172466BE0}"/>
              </a:ext>
            </a:extLst>
          </p:cNvPr>
          <p:cNvCxnSpPr>
            <a:cxnSpLocks/>
            <a:stCxn id="39" idx="3"/>
            <a:endCxn id="36" idx="1"/>
          </p:cNvCxnSpPr>
          <p:nvPr/>
        </p:nvCxnSpPr>
        <p:spPr>
          <a:xfrm flipH="1">
            <a:off x="339997" y="3457040"/>
            <a:ext cx="2664757" cy="2442525"/>
          </a:xfrm>
          <a:prstGeom prst="curvedConnector5">
            <a:avLst>
              <a:gd name="adj1" fmla="val -8579"/>
              <a:gd name="adj2" fmla="val 50000"/>
              <a:gd name="adj3" fmla="val 10857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2B383661-53CE-9736-22BF-F9511BB26A11}"/>
              </a:ext>
            </a:extLst>
          </p:cNvPr>
          <p:cNvCxnSpPr>
            <a:cxnSpLocks/>
            <a:stCxn id="43" idx="3"/>
            <a:endCxn id="37" idx="1"/>
          </p:cNvCxnSpPr>
          <p:nvPr/>
        </p:nvCxnSpPr>
        <p:spPr>
          <a:xfrm flipH="1">
            <a:off x="339997" y="3911356"/>
            <a:ext cx="3770206" cy="2317057"/>
          </a:xfrm>
          <a:prstGeom prst="curvedConnector5">
            <a:avLst>
              <a:gd name="adj1" fmla="val -6063"/>
              <a:gd name="adj2" fmla="val 50087"/>
              <a:gd name="adj3" fmla="val 10606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6AFCDE3-A15F-135E-453E-1F01A6443D22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H="1">
            <a:off x="344955" y="4319052"/>
            <a:ext cx="2991706" cy="2235412"/>
          </a:xfrm>
          <a:prstGeom prst="curvedConnector5">
            <a:avLst>
              <a:gd name="adj1" fmla="val -7641"/>
              <a:gd name="adj2" fmla="val 50000"/>
              <a:gd name="adj3" fmla="val 10764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F1AAF96-0B73-9EDC-11C9-24C951D0E4C1}"/>
              </a:ext>
            </a:extLst>
          </p:cNvPr>
          <p:cNvSpPr txBox="1"/>
          <p:nvPr/>
        </p:nvSpPr>
        <p:spPr>
          <a:xfrm>
            <a:off x="2312312" y="-63725"/>
            <a:ext cx="6111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Example:</a:t>
            </a:r>
          </a:p>
          <a:p>
            <a:r>
              <a:rPr lang="en-US" dirty="0"/>
              <a:t>assert </a:t>
            </a:r>
            <a:r>
              <a:rPr lang="en-US" dirty="0" err="1"/>
              <a:t>pressure_loss_from_fittings</a:t>
            </a:r>
            <a:r>
              <a:rPr lang="en-US" dirty="0"/>
              <a:t>(1.75, 5) \</a:t>
            </a:r>
          </a:p>
          <a:p>
            <a:r>
              <a:rPr lang="en-US" dirty="0"/>
              <a:t>        == </a:t>
            </a:r>
            <a:r>
              <a:rPr lang="en-US" dirty="0" err="1"/>
              <a:t>approx</a:t>
            </a:r>
            <a:r>
              <a:rPr lang="en-US" dirty="0"/>
              <a:t>(-0.306, abs=0.001)Copy code to the clipboard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0AAEE-BD9E-AF16-F857-30B8238437B2}"/>
              </a:ext>
            </a:extLst>
          </p:cNvPr>
          <p:cNvSpPr/>
          <p:nvPr/>
        </p:nvSpPr>
        <p:spPr>
          <a:xfrm>
            <a:off x="6924343" y="5779442"/>
            <a:ext cx="3172986" cy="25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pressure_loss_from_fittings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D8B16-8E1F-5B1B-93F2-EFB7B148F9BD}"/>
              </a:ext>
            </a:extLst>
          </p:cNvPr>
          <p:cNvSpPr/>
          <p:nvPr/>
        </p:nvSpPr>
        <p:spPr>
          <a:xfrm>
            <a:off x="6939604" y="6214964"/>
            <a:ext cx="2127160" cy="2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reynolds_number</a:t>
            </a:r>
            <a:r>
              <a:rPr lang="en-US" dirty="0"/>
              <a:t>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0698CC-BF7A-CDDE-BC03-774547C2B7A5}"/>
              </a:ext>
            </a:extLst>
          </p:cNvPr>
          <p:cNvSpPr/>
          <p:nvPr/>
        </p:nvSpPr>
        <p:spPr>
          <a:xfrm>
            <a:off x="4009840" y="3288171"/>
            <a:ext cx="3394077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test_pressure_loss_from_fittings</a:t>
            </a:r>
            <a:r>
              <a:rPr lang="en-US" dirty="0"/>
              <a:t>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56E43D-D99D-4D97-9FA8-2321C24D4323}"/>
              </a:ext>
            </a:extLst>
          </p:cNvPr>
          <p:cNvSpPr/>
          <p:nvPr/>
        </p:nvSpPr>
        <p:spPr>
          <a:xfrm>
            <a:off x="7666595" y="3911356"/>
            <a:ext cx="2685662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test_reynolds_number</a:t>
            </a:r>
            <a:r>
              <a:rPr lang="en-US" dirty="0"/>
              <a:t>()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12B388A-0BA3-1E06-EF0B-86C8CAB7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44" y="3655829"/>
            <a:ext cx="1993900" cy="1244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00ECD2-CC8E-8C2A-7961-74914437D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832" y="4371515"/>
            <a:ext cx="2032000" cy="1257300"/>
          </a:xfrm>
          <a:prstGeom prst="rect">
            <a:avLst/>
          </a:prstGeom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BE39126-3FBD-ED47-153D-92D89B7EBBA2}"/>
              </a:ext>
            </a:extLst>
          </p:cNvPr>
          <p:cNvCxnSpPr>
            <a:cxnSpLocks/>
            <a:stCxn id="27" idx="3"/>
            <a:endCxn id="2" idx="1"/>
          </p:cNvCxnSpPr>
          <p:nvPr/>
        </p:nvCxnSpPr>
        <p:spPr>
          <a:xfrm flipH="1">
            <a:off x="6924343" y="3429379"/>
            <a:ext cx="479574" cy="2477994"/>
          </a:xfrm>
          <a:prstGeom prst="curvedConnector5">
            <a:avLst>
              <a:gd name="adj1" fmla="val -47667"/>
              <a:gd name="adj2" fmla="val 50268"/>
              <a:gd name="adj3" fmla="val 147667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B982E323-7DAD-C120-FF5C-47634414F3D8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 flipH="1">
            <a:off x="6939604" y="4052564"/>
            <a:ext cx="3412653" cy="2295176"/>
          </a:xfrm>
          <a:prstGeom prst="curvedConnector5">
            <a:avLst>
              <a:gd name="adj1" fmla="val -6699"/>
              <a:gd name="adj2" fmla="val 50184"/>
              <a:gd name="adj3" fmla="val 10669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DAC14060-EC4C-6769-78B1-11AFFB0E9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333" y="21653"/>
            <a:ext cx="2911749" cy="135113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F46B679-8464-ACA5-C507-E009453A6AC5}"/>
              </a:ext>
            </a:extLst>
          </p:cNvPr>
          <p:cNvSpPr/>
          <p:nvPr/>
        </p:nvSpPr>
        <p:spPr>
          <a:xfrm>
            <a:off x="6924343" y="6534412"/>
            <a:ext cx="3706680" cy="2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pressure_loss_from_pipe_reduction</a:t>
            </a:r>
            <a:r>
              <a:rPr lang="en-US" dirty="0"/>
              <a:t>()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6EE521EB-9DF6-CADF-85CF-E85525CFD411}"/>
              </a:ext>
            </a:extLst>
          </p:cNvPr>
          <p:cNvSpPr/>
          <p:nvPr/>
        </p:nvSpPr>
        <p:spPr>
          <a:xfrm>
            <a:off x="9324197" y="62600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A12EAD-1773-0867-A907-ABD1BE30FFC9}"/>
              </a:ext>
            </a:extLst>
          </p:cNvPr>
          <p:cNvSpPr/>
          <p:nvPr/>
        </p:nvSpPr>
        <p:spPr>
          <a:xfrm>
            <a:off x="7880279" y="2228693"/>
            <a:ext cx="4250145" cy="2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test_pressure_loss_from_pipe_reduction</a:t>
            </a:r>
            <a:r>
              <a:rPr lang="en-US" dirty="0"/>
              <a:t>()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A0D56DF-5C81-2245-7133-B121AAB27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9170" y="2531097"/>
            <a:ext cx="3238500" cy="952500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2AD2CCD6-087A-C2AA-007A-1980D1462AF8}"/>
              </a:ext>
            </a:extLst>
          </p:cNvPr>
          <p:cNvCxnSpPr>
            <a:cxnSpLocks/>
            <a:stCxn id="70" idx="2"/>
            <a:endCxn id="57" idx="1"/>
          </p:cNvCxnSpPr>
          <p:nvPr/>
        </p:nvCxnSpPr>
        <p:spPr>
          <a:xfrm rot="5400000">
            <a:off x="6378377" y="3040212"/>
            <a:ext cx="4172943" cy="3081009"/>
          </a:xfrm>
          <a:prstGeom prst="curvedConnector4">
            <a:avLst>
              <a:gd name="adj1" fmla="val 48409"/>
              <a:gd name="adj2" fmla="val 10742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1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907792" y="2345965"/>
            <a:ext cx="5913649" cy="1693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err="1"/>
              <a:t>water_flow.py</a:t>
            </a:r>
            <a:r>
              <a:rPr lang="en-US" dirty="0"/>
              <a:t>: 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3" y="4811852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water_column_height</a:t>
            </a:r>
            <a:r>
              <a:rPr lang="en-US" dirty="0"/>
              <a:t>()</a:t>
            </a:r>
          </a:p>
        </p:txBody>
      </p:sp>
      <p:sp>
        <p:nvSpPr>
          <p:cNvPr id="17" name="Magnetic Disk 16">
            <a:extLst>
              <a:ext uri="{FF2B5EF4-FFF2-40B4-BE49-F238E27FC236}">
                <a16:creationId xmlns:a16="http://schemas.microsoft.com/office/drawing/2014/main" id="{061A171F-6C21-E011-0270-C54738BDA5C5}"/>
              </a:ext>
            </a:extLst>
          </p:cNvPr>
          <p:cNvSpPr/>
          <p:nvPr/>
        </p:nvSpPr>
        <p:spPr>
          <a:xfrm>
            <a:off x="1244032" y="45209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agnetic Disk 17">
            <a:extLst>
              <a:ext uri="{FF2B5EF4-FFF2-40B4-BE49-F238E27FC236}">
                <a16:creationId xmlns:a16="http://schemas.microsoft.com/office/drawing/2014/main" id="{452DE711-E0EE-9D3F-FAB2-35E2CC95A5F6}"/>
              </a:ext>
            </a:extLst>
          </p:cNvPr>
          <p:cNvSpPr/>
          <p:nvPr/>
        </p:nvSpPr>
        <p:spPr>
          <a:xfrm rot="5400000">
            <a:off x="2544199" y="479577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11D9-072F-F852-5672-7CA5BD08D03F}"/>
              </a:ext>
            </a:extLst>
          </p:cNvPr>
          <p:cNvSpPr txBox="1"/>
          <p:nvPr/>
        </p:nvSpPr>
        <p:spPr>
          <a:xfrm>
            <a:off x="1461643" y="4486129"/>
            <a:ext cx="1448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Tank_height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3009947" y="5212013"/>
            <a:ext cx="36541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pressure_gain_from_water_height</a:t>
            </a:r>
            <a:r>
              <a:rPr lang="en-US" dirty="0"/>
              <a:t>()</a:t>
            </a:r>
          </a:p>
        </p:txBody>
      </p: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272FC67C-8739-407E-8E58-1459E587810A}"/>
              </a:ext>
            </a:extLst>
          </p:cNvPr>
          <p:cNvSpPr/>
          <p:nvPr/>
        </p:nvSpPr>
        <p:spPr>
          <a:xfrm>
            <a:off x="5357289" y="493769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06FF6FEA-26A7-16BD-ABC3-260C62E08414}"/>
              </a:ext>
            </a:extLst>
          </p:cNvPr>
          <p:cNvSpPr/>
          <p:nvPr/>
        </p:nvSpPr>
        <p:spPr>
          <a:xfrm rot="5400000">
            <a:off x="6657456" y="521247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D6142-74F5-976F-8614-D81CE12828B9}"/>
              </a:ext>
            </a:extLst>
          </p:cNvPr>
          <p:cNvSpPr txBox="1"/>
          <p:nvPr/>
        </p:nvSpPr>
        <p:spPr>
          <a:xfrm>
            <a:off x="5574900" y="4902829"/>
            <a:ext cx="1159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3009947" y="6562598"/>
            <a:ext cx="3934714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pressure_loss_from_pipe</a:t>
            </a:r>
            <a:r>
              <a:rPr lang="en-US" dirty="0"/>
              <a:t>()</a:t>
            </a:r>
          </a:p>
        </p:txBody>
      </p: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86F98C78-918C-F6D7-08C6-B2B13E63D9BD}"/>
              </a:ext>
            </a:extLst>
          </p:cNvPr>
          <p:cNvSpPr/>
          <p:nvPr/>
        </p:nvSpPr>
        <p:spPr>
          <a:xfrm>
            <a:off x="4295096" y="552428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agnetic Disk 25">
            <a:extLst>
              <a:ext uri="{FF2B5EF4-FFF2-40B4-BE49-F238E27FC236}">
                <a16:creationId xmlns:a16="http://schemas.microsoft.com/office/drawing/2014/main" id="{9D462C81-DA7D-A5AA-D060-394DDE744B39}"/>
              </a:ext>
            </a:extLst>
          </p:cNvPr>
          <p:cNvSpPr/>
          <p:nvPr/>
        </p:nvSpPr>
        <p:spPr>
          <a:xfrm rot="5400000">
            <a:off x="6938002" y="656305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77F15-0AE5-9185-7F35-34022675807D}"/>
              </a:ext>
            </a:extLst>
          </p:cNvPr>
          <p:cNvSpPr txBox="1"/>
          <p:nvPr/>
        </p:nvSpPr>
        <p:spPr>
          <a:xfrm>
            <a:off x="4512707" y="5489422"/>
            <a:ext cx="19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pipe_diameter</a:t>
            </a:r>
            <a:endParaRPr lang="en-US" dirty="0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D4CB629-0956-2B30-AA35-0AE3A4FC9B84}"/>
              </a:ext>
            </a:extLst>
          </p:cNvPr>
          <p:cNvSpPr/>
          <p:nvPr/>
        </p:nvSpPr>
        <p:spPr>
          <a:xfrm>
            <a:off x="6096000" y="785872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FFB83EA1-7810-6649-8DD8-E968DCC014D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gnetic Disk 1">
            <a:extLst>
              <a:ext uri="{FF2B5EF4-FFF2-40B4-BE49-F238E27FC236}">
                <a16:creationId xmlns:a16="http://schemas.microsoft.com/office/drawing/2014/main" id="{B9B22550-48D0-97A4-81DF-68BE439EA473}"/>
              </a:ext>
            </a:extLst>
          </p:cNvPr>
          <p:cNvSpPr/>
          <p:nvPr/>
        </p:nvSpPr>
        <p:spPr>
          <a:xfrm>
            <a:off x="1246795" y="427838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388B4-BA7C-7B38-8476-36B4450E63AB}"/>
              </a:ext>
            </a:extLst>
          </p:cNvPr>
          <p:cNvSpPr txBox="1"/>
          <p:nvPr/>
        </p:nvSpPr>
        <p:spPr>
          <a:xfrm>
            <a:off x="1437136" y="4255063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Tower_height</a:t>
            </a:r>
            <a:endParaRPr lang="en-US" dirty="0"/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55FE4DC1-1EF4-A154-E051-C2EAFB6C0BFC}"/>
              </a:ext>
            </a:extLst>
          </p:cNvPr>
          <p:cNvSpPr/>
          <p:nvPr/>
        </p:nvSpPr>
        <p:spPr>
          <a:xfrm>
            <a:off x="4295096" y="576082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8FD995-D53A-8CE9-494C-D89615E530A1}"/>
              </a:ext>
            </a:extLst>
          </p:cNvPr>
          <p:cNvSpPr txBox="1"/>
          <p:nvPr/>
        </p:nvSpPr>
        <p:spPr>
          <a:xfrm>
            <a:off x="4512707" y="5725961"/>
            <a:ext cx="18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pipe_length</a:t>
            </a:r>
            <a:endParaRPr lang="en-US" dirty="0"/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D0ED82A6-F965-3AA0-57C8-1C4866AF94AE}"/>
              </a:ext>
            </a:extLst>
          </p:cNvPr>
          <p:cNvSpPr/>
          <p:nvPr/>
        </p:nvSpPr>
        <p:spPr>
          <a:xfrm>
            <a:off x="4295096" y="601716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1EA30C-A34A-395B-9AA3-5C120A325EF7}"/>
              </a:ext>
            </a:extLst>
          </p:cNvPr>
          <p:cNvSpPr txBox="1"/>
          <p:nvPr/>
        </p:nvSpPr>
        <p:spPr>
          <a:xfrm>
            <a:off x="4512707" y="5982304"/>
            <a:ext cx="19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friction_factor</a:t>
            </a:r>
            <a:endParaRPr lang="en-US" dirty="0"/>
          </a:p>
        </p:txBody>
      </p:sp>
      <p:sp>
        <p:nvSpPr>
          <p:cNvPr id="29" name="Magnetic Disk 28">
            <a:extLst>
              <a:ext uri="{FF2B5EF4-FFF2-40B4-BE49-F238E27FC236}">
                <a16:creationId xmlns:a16="http://schemas.microsoft.com/office/drawing/2014/main" id="{BEC8B3C6-DDE3-460A-5EE4-165BE0BE0CC0}"/>
              </a:ext>
            </a:extLst>
          </p:cNvPr>
          <p:cNvSpPr/>
          <p:nvPr/>
        </p:nvSpPr>
        <p:spPr>
          <a:xfrm>
            <a:off x="4306323" y="626039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E207FF-009E-CBE4-945B-7FB2DF05A185}"/>
              </a:ext>
            </a:extLst>
          </p:cNvPr>
          <p:cNvSpPr txBox="1"/>
          <p:nvPr/>
        </p:nvSpPr>
        <p:spPr>
          <a:xfrm>
            <a:off x="4523934" y="6225532"/>
            <a:ext cx="197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fluid_velocity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AD3D3A3-82E0-3600-5F6D-68B0C21C5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" y="0"/>
            <a:ext cx="3001728" cy="7835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F974C3D-74EE-6758-0381-5DE7650F7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347" y="455573"/>
            <a:ext cx="3543300" cy="8255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28F7662-D07E-3FCD-48FE-88FE09DE4F60}"/>
              </a:ext>
            </a:extLst>
          </p:cNvPr>
          <p:cNvSpPr/>
          <p:nvPr/>
        </p:nvSpPr>
        <p:spPr>
          <a:xfrm>
            <a:off x="7969511" y="5283037"/>
            <a:ext cx="3172986" cy="25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pressure_loss_from_fittings</a:t>
            </a:r>
            <a:r>
              <a:rPr lang="en-US" dirty="0"/>
              <a:t>()</a:t>
            </a:r>
          </a:p>
        </p:txBody>
      </p:sp>
      <p:sp>
        <p:nvSpPr>
          <p:cNvPr id="41" name="Magnetic Disk 40">
            <a:extLst>
              <a:ext uri="{FF2B5EF4-FFF2-40B4-BE49-F238E27FC236}">
                <a16:creationId xmlns:a16="http://schemas.microsoft.com/office/drawing/2014/main" id="{D33549A5-3271-86BC-D7B0-F9FD27F0E4D0}"/>
              </a:ext>
            </a:extLst>
          </p:cNvPr>
          <p:cNvSpPr/>
          <p:nvPr/>
        </p:nvSpPr>
        <p:spPr>
          <a:xfrm>
            <a:off x="9835671" y="500871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agnetic Disk 41">
            <a:extLst>
              <a:ext uri="{FF2B5EF4-FFF2-40B4-BE49-F238E27FC236}">
                <a16:creationId xmlns:a16="http://schemas.microsoft.com/office/drawing/2014/main" id="{41D59BE1-AB17-6670-EA39-67790B7AC322}"/>
              </a:ext>
            </a:extLst>
          </p:cNvPr>
          <p:cNvSpPr/>
          <p:nvPr/>
        </p:nvSpPr>
        <p:spPr>
          <a:xfrm rot="5400000">
            <a:off x="11135838" y="528349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652FD9-E557-A2FF-FE9F-8F0CE6860276}"/>
              </a:ext>
            </a:extLst>
          </p:cNvPr>
          <p:cNvSpPr txBox="1"/>
          <p:nvPr/>
        </p:nvSpPr>
        <p:spPr>
          <a:xfrm>
            <a:off x="10053282" y="4973853"/>
            <a:ext cx="1806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quantity_fitting</a:t>
            </a:r>
            <a:endParaRPr lang="en-US" dirty="0"/>
          </a:p>
        </p:txBody>
      </p:sp>
      <p:sp>
        <p:nvSpPr>
          <p:cNvPr id="44" name="Magnetic Disk 43">
            <a:extLst>
              <a:ext uri="{FF2B5EF4-FFF2-40B4-BE49-F238E27FC236}">
                <a16:creationId xmlns:a16="http://schemas.microsoft.com/office/drawing/2014/main" id="{A978BF7F-5121-B3AA-EA3F-11C526F0AA29}"/>
              </a:ext>
            </a:extLst>
          </p:cNvPr>
          <p:cNvSpPr/>
          <p:nvPr/>
        </p:nvSpPr>
        <p:spPr>
          <a:xfrm>
            <a:off x="9835671" y="471020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A66F5D-D91A-B01D-F6E7-D3ED6E30E9E7}"/>
              </a:ext>
            </a:extLst>
          </p:cNvPr>
          <p:cNvSpPr txBox="1"/>
          <p:nvPr/>
        </p:nvSpPr>
        <p:spPr>
          <a:xfrm>
            <a:off x="10053282" y="4675345"/>
            <a:ext cx="238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fluid_velocity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F7FA94-C1C8-4EDB-2689-A284D69CFCE9}"/>
              </a:ext>
            </a:extLst>
          </p:cNvPr>
          <p:cNvSpPr/>
          <p:nvPr/>
        </p:nvSpPr>
        <p:spPr>
          <a:xfrm>
            <a:off x="7969511" y="6305817"/>
            <a:ext cx="2127160" cy="2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reynolds_number</a:t>
            </a:r>
            <a:r>
              <a:rPr lang="en-US" dirty="0"/>
              <a:t>()</a:t>
            </a: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ACED466C-DE9D-1420-08B3-5393405BC0FC}"/>
              </a:ext>
            </a:extLst>
          </p:cNvPr>
          <p:cNvSpPr/>
          <p:nvPr/>
        </p:nvSpPr>
        <p:spPr>
          <a:xfrm>
            <a:off x="8789845" y="603149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4008408D-6511-6B16-D0FF-9BB4DB60B5AD}"/>
              </a:ext>
            </a:extLst>
          </p:cNvPr>
          <p:cNvSpPr/>
          <p:nvPr/>
        </p:nvSpPr>
        <p:spPr>
          <a:xfrm rot="5400000">
            <a:off x="10090012" y="630627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B8AAE-C41A-73B5-A9D5-A5867C6E1D4E}"/>
              </a:ext>
            </a:extLst>
          </p:cNvPr>
          <p:cNvSpPr txBox="1"/>
          <p:nvPr/>
        </p:nvSpPr>
        <p:spPr>
          <a:xfrm>
            <a:off x="9007456" y="5996633"/>
            <a:ext cx="1806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fluid_velocity</a:t>
            </a:r>
            <a:endParaRPr lang="en-US" dirty="0"/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164DBF2C-2041-9A06-1CE1-7A8B5DAB55E3}"/>
              </a:ext>
            </a:extLst>
          </p:cNvPr>
          <p:cNvSpPr/>
          <p:nvPr/>
        </p:nvSpPr>
        <p:spPr>
          <a:xfrm>
            <a:off x="8789845" y="573298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FF9DA3-3346-5C05-1E56-6DE7F3B6373A}"/>
              </a:ext>
            </a:extLst>
          </p:cNvPr>
          <p:cNvSpPr txBox="1"/>
          <p:nvPr/>
        </p:nvSpPr>
        <p:spPr>
          <a:xfrm>
            <a:off x="9007456" y="5698125"/>
            <a:ext cx="238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hydraulic_diameter</a:t>
            </a:r>
            <a:endParaRPr lang="en-US" dirty="0"/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99DF203D-B710-5ED4-6C80-0936E7CA98CB}"/>
              </a:ext>
            </a:extLst>
          </p:cNvPr>
          <p:cNvSpPr/>
          <p:nvPr/>
        </p:nvSpPr>
        <p:spPr>
          <a:xfrm>
            <a:off x="2997224" y="24198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894EA-CE02-3D63-836A-2B7699445697}"/>
              </a:ext>
            </a:extLst>
          </p:cNvPr>
          <p:cNvSpPr txBox="1"/>
          <p:nvPr/>
        </p:nvSpPr>
        <p:spPr>
          <a:xfrm>
            <a:off x="3187565" y="2396523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tower_height</a:t>
            </a:r>
            <a:endParaRPr lang="en-US" dirty="0"/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17842FC7-8A88-241F-9FBF-3485BA82E004}"/>
              </a:ext>
            </a:extLst>
          </p:cNvPr>
          <p:cNvSpPr/>
          <p:nvPr/>
        </p:nvSpPr>
        <p:spPr>
          <a:xfrm>
            <a:off x="2997224" y="26834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948735-FF9F-37E0-842E-7656F912954F}"/>
              </a:ext>
            </a:extLst>
          </p:cNvPr>
          <p:cNvSpPr txBox="1"/>
          <p:nvPr/>
        </p:nvSpPr>
        <p:spPr>
          <a:xfrm>
            <a:off x="3187565" y="2660077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tank_height</a:t>
            </a:r>
            <a:endParaRPr lang="en-US" dirty="0"/>
          </a:p>
        </p:txBody>
      </p:sp>
      <p:sp>
        <p:nvSpPr>
          <p:cNvPr id="33" name="Magnetic Disk 32">
            <a:extLst>
              <a:ext uri="{FF2B5EF4-FFF2-40B4-BE49-F238E27FC236}">
                <a16:creationId xmlns:a16="http://schemas.microsoft.com/office/drawing/2014/main" id="{885D7DC7-7A4E-F947-C841-73823774B43A}"/>
              </a:ext>
            </a:extLst>
          </p:cNvPr>
          <p:cNvSpPr/>
          <p:nvPr/>
        </p:nvSpPr>
        <p:spPr>
          <a:xfrm>
            <a:off x="2997224" y="294389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F42058-8BD0-C5CA-E345-95A2A170C9A8}"/>
              </a:ext>
            </a:extLst>
          </p:cNvPr>
          <p:cNvSpPr txBox="1"/>
          <p:nvPr/>
        </p:nvSpPr>
        <p:spPr>
          <a:xfrm>
            <a:off x="3187565" y="2920567"/>
            <a:ext cx="1860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Length1tank2lot</a:t>
            </a:r>
          </a:p>
        </p:txBody>
      </p:sp>
      <p:sp>
        <p:nvSpPr>
          <p:cNvPr id="35" name="Magnetic Disk 34">
            <a:extLst>
              <a:ext uri="{FF2B5EF4-FFF2-40B4-BE49-F238E27FC236}">
                <a16:creationId xmlns:a16="http://schemas.microsoft.com/office/drawing/2014/main" id="{A575C1FB-7123-A1A5-8E71-825975BF4DAD}"/>
              </a:ext>
            </a:extLst>
          </p:cNvPr>
          <p:cNvSpPr/>
          <p:nvPr/>
        </p:nvSpPr>
        <p:spPr>
          <a:xfrm>
            <a:off x="2973432" y="31930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93F94-A14B-83B8-43E9-A333D8CE6BBA}"/>
              </a:ext>
            </a:extLst>
          </p:cNvPr>
          <p:cNvSpPr txBox="1"/>
          <p:nvPr/>
        </p:nvSpPr>
        <p:spPr>
          <a:xfrm>
            <a:off x="3163773" y="3169681"/>
            <a:ext cx="1860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quantity_angles</a:t>
            </a:r>
            <a:endParaRPr lang="en-US" dirty="0"/>
          </a:p>
        </p:txBody>
      </p:sp>
      <p:sp>
        <p:nvSpPr>
          <p:cNvPr id="37" name="Magnetic Disk 36">
            <a:extLst>
              <a:ext uri="{FF2B5EF4-FFF2-40B4-BE49-F238E27FC236}">
                <a16:creationId xmlns:a16="http://schemas.microsoft.com/office/drawing/2014/main" id="{FEBCDDCC-D970-DE92-2E8A-82F1B0194AD1}"/>
              </a:ext>
            </a:extLst>
          </p:cNvPr>
          <p:cNvSpPr/>
          <p:nvPr/>
        </p:nvSpPr>
        <p:spPr>
          <a:xfrm>
            <a:off x="2973432" y="345349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E2B40D-322F-0384-B186-599E74AFA3D6}"/>
              </a:ext>
            </a:extLst>
          </p:cNvPr>
          <p:cNvSpPr txBox="1"/>
          <p:nvPr/>
        </p:nvSpPr>
        <p:spPr>
          <a:xfrm>
            <a:off x="3163773" y="3430171"/>
            <a:ext cx="2337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length2supply2house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35EEC9-D3D7-52FA-43A4-BEFF054B581C}"/>
              </a:ext>
            </a:extLst>
          </p:cNvPr>
          <p:cNvSpPr txBox="1"/>
          <p:nvPr/>
        </p:nvSpPr>
        <p:spPr>
          <a:xfrm>
            <a:off x="-12146" y="753687"/>
            <a:ext cx="286427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Constant (not variables)</a:t>
            </a:r>
          </a:p>
          <a:p>
            <a:r>
              <a:rPr lang="en-US" sz="1100" dirty="0"/>
              <a:t>PVC_SCHED80_INNER_DIAMETER = 0.28687</a:t>
            </a:r>
          </a:p>
          <a:p>
            <a:r>
              <a:rPr lang="en-US" sz="1100" dirty="0"/>
              <a:t>PVC_SCHED80_FRICTION_FACTOR = 0.013</a:t>
            </a:r>
          </a:p>
          <a:p>
            <a:r>
              <a:rPr lang="en-US" sz="1100" dirty="0"/>
              <a:t>SUPPLY_VELOCITY = 1.65</a:t>
            </a:r>
          </a:p>
          <a:p>
            <a:r>
              <a:rPr lang="en-US" sz="1100" dirty="0"/>
              <a:t>HDPE_SDR11_INNER_DIAMETER = 0.048692</a:t>
            </a:r>
          </a:p>
          <a:p>
            <a:r>
              <a:rPr lang="en-US" sz="1100" dirty="0"/>
              <a:t>HDPE_SDR11_FRICTION_FACTOR = 0.018</a:t>
            </a:r>
          </a:p>
          <a:p>
            <a:r>
              <a:rPr lang="en-US" sz="1100" dirty="0"/>
              <a:t>HOUSEHOLD_VELOCITY = 1.75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5111AD-72FE-5EAB-7B5A-2561DB9A20A8}"/>
              </a:ext>
            </a:extLst>
          </p:cNvPr>
          <p:cNvSpPr/>
          <p:nvPr/>
        </p:nvSpPr>
        <p:spPr>
          <a:xfrm>
            <a:off x="59939" y="2403351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Get_tower_height</a:t>
            </a:r>
            <a:r>
              <a:rPr lang="en-US" dirty="0"/>
              <a:t>()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55973D6F-05C4-AAAA-74C3-8CE17599AE34}"/>
              </a:ext>
            </a:extLst>
          </p:cNvPr>
          <p:cNvSpPr/>
          <p:nvPr/>
        </p:nvSpPr>
        <p:spPr>
          <a:xfrm rot="5400000">
            <a:off x="2560625" y="23872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47585F-F6A6-0E07-8D51-C44C5AC997C6}"/>
              </a:ext>
            </a:extLst>
          </p:cNvPr>
          <p:cNvSpPr/>
          <p:nvPr/>
        </p:nvSpPr>
        <p:spPr>
          <a:xfrm>
            <a:off x="43513" y="2742229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Get_tank_height</a:t>
            </a:r>
            <a:r>
              <a:rPr lang="en-US" dirty="0"/>
              <a:t>()</a:t>
            </a:r>
          </a:p>
        </p:txBody>
      </p:sp>
      <p:sp>
        <p:nvSpPr>
          <p:cNvPr id="60" name="Magnetic Disk 59">
            <a:extLst>
              <a:ext uri="{FF2B5EF4-FFF2-40B4-BE49-F238E27FC236}">
                <a16:creationId xmlns:a16="http://schemas.microsoft.com/office/drawing/2014/main" id="{618AD7C8-CE73-6380-7E36-48F63BC11ED9}"/>
              </a:ext>
            </a:extLst>
          </p:cNvPr>
          <p:cNvSpPr/>
          <p:nvPr/>
        </p:nvSpPr>
        <p:spPr>
          <a:xfrm rot="5400000">
            <a:off x="2544199" y="272615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A13BAE-45BC-A02B-05DC-81D04441B73E}"/>
              </a:ext>
            </a:extLst>
          </p:cNvPr>
          <p:cNvSpPr/>
          <p:nvPr/>
        </p:nvSpPr>
        <p:spPr>
          <a:xfrm>
            <a:off x="53385" y="3103348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Get_length1tank2lot()</a:t>
            </a: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BC8A5E3E-5953-7970-445D-A9F9646C5A0E}"/>
              </a:ext>
            </a:extLst>
          </p:cNvPr>
          <p:cNvSpPr/>
          <p:nvPr/>
        </p:nvSpPr>
        <p:spPr>
          <a:xfrm rot="5400000">
            <a:off x="2554071" y="308727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15F2FC-095F-2228-9084-5722FB6765E9}"/>
              </a:ext>
            </a:extLst>
          </p:cNvPr>
          <p:cNvSpPr/>
          <p:nvPr/>
        </p:nvSpPr>
        <p:spPr>
          <a:xfrm>
            <a:off x="43513" y="3463960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Get_quantity_angles</a:t>
            </a:r>
            <a:r>
              <a:rPr lang="en-US" dirty="0"/>
              <a:t>()</a:t>
            </a:r>
          </a:p>
        </p:txBody>
      </p:sp>
      <p:sp>
        <p:nvSpPr>
          <p:cNvPr id="64" name="Magnetic Disk 63">
            <a:extLst>
              <a:ext uri="{FF2B5EF4-FFF2-40B4-BE49-F238E27FC236}">
                <a16:creationId xmlns:a16="http://schemas.microsoft.com/office/drawing/2014/main" id="{70C11D40-3552-393E-6843-64DB776E95C0}"/>
              </a:ext>
            </a:extLst>
          </p:cNvPr>
          <p:cNvSpPr/>
          <p:nvPr/>
        </p:nvSpPr>
        <p:spPr>
          <a:xfrm rot="5400000">
            <a:off x="2544199" y="344788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4AF8040-EA0C-7296-419C-85195D7D9EF8}"/>
              </a:ext>
            </a:extLst>
          </p:cNvPr>
          <p:cNvSpPr/>
          <p:nvPr/>
        </p:nvSpPr>
        <p:spPr>
          <a:xfrm>
            <a:off x="-12146" y="3830447"/>
            <a:ext cx="2563541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Get_lenthsupply2house()</a:t>
            </a:r>
          </a:p>
        </p:txBody>
      </p:sp>
      <p:sp>
        <p:nvSpPr>
          <p:cNvPr id="66" name="Magnetic Disk 65">
            <a:extLst>
              <a:ext uri="{FF2B5EF4-FFF2-40B4-BE49-F238E27FC236}">
                <a16:creationId xmlns:a16="http://schemas.microsoft.com/office/drawing/2014/main" id="{5FC11376-6661-5A35-7476-3EA9B4DB9A99}"/>
              </a:ext>
            </a:extLst>
          </p:cNvPr>
          <p:cNvSpPr/>
          <p:nvPr/>
        </p:nvSpPr>
        <p:spPr>
          <a:xfrm rot="5400000">
            <a:off x="2533161" y="381436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6C3F348B-4EC7-B6D3-B0B6-FC9A2D91B432}"/>
              </a:ext>
            </a:extLst>
          </p:cNvPr>
          <p:cNvSpPr/>
          <p:nvPr/>
        </p:nvSpPr>
        <p:spPr>
          <a:xfrm>
            <a:off x="5357289" y="24423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D84B8D-3D8E-AC4F-0164-EBC97CBDA300}"/>
              </a:ext>
            </a:extLst>
          </p:cNvPr>
          <p:cNvSpPr txBox="1"/>
          <p:nvPr/>
        </p:nvSpPr>
        <p:spPr>
          <a:xfrm>
            <a:off x="5547630" y="2419062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diameter</a:t>
            </a:r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BA2D1D7D-FC53-266C-B387-A236B013AFAE}"/>
              </a:ext>
            </a:extLst>
          </p:cNvPr>
          <p:cNvSpPr/>
          <p:nvPr/>
        </p:nvSpPr>
        <p:spPr>
          <a:xfrm>
            <a:off x="5342448" y="26658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D66C05-D023-8D7D-094D-EDD69BE71C12}"/>
              </a:ext>
            </a:extLst>
          </p:cNvPr>
          <p:cNvSpPr txBox="1"/>
          <p:nvPr/>
        </p:nvSpPr>
        <p:spPr>
          <a:xfrm>
            <a:off x="5532789" y="2642574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friction</a:t>
            </a:r>
          </a:p>
        </p:txBody>
      </p:sp>
      <p:sp>
        <p:nvSpPr>
          <p:cNvPr id="71" name="Magnetic Disk 70">
            <a:extLst>
              <a:ext uri="{FF2B5EF4-FFF2-40B4-BE49-F238E27FC236}">
                <a16:creationId xmlns:a16="http://schemas.microsoft.com/office/drawing/2014/main" id="{C7122EC7-DACE-3D17-CE19-8DF81DE91F79}"/>
              </a:ext>
            </a:extLst>
          </p:cNvPr>
          <p:cNvSpPr/>
          <p:nvPr/>
        </p:nvSpPr>
        <p:spPr>
          <a:xfrm>
            <a:off x="5349533" y="285307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B698DA-81A9-2165-F7C3-836FBCC90DDD}"/>
              </a:ext>
            </a:extLst>
          </p:cNvPr>
          <p:cNvSpPr txBox="1"/>
          <p:nvPr/>
        </p:nvSpPr>
        <p:spPr>
          <a:xfrm>
            <a:off x="5539874" y="2829751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velocity</a:t>
            </a:r>
          </a:p>
        </p:txBody>
      </p:sp>
      <p:sp>
        <p:nvSpPr>
          <p:cNvPr id="73" name="Magnetic Disk 72">
            <a:extLst>
              <a:ext uri="{FF2B5EF4-FFF2-40B4-BE49-F238E27FC236}">
                <a16:creationId xmlns:a16="http://schemas.microsoft.com/office/drawing/2014/main" id="{AC25579A-4923-203E-E09A-E81F6EA024D6}"/>
              </a:ext>
            </a:extLst>
          </p:cNvPr>
          <p:cNvSpPr/>
          <p:nvPr/>
        </p:nvSpPr>
        <p:spPr>
          <a:xfrm>
            <a:off x="5334692" y="307658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FB8D49-0B5B-0C91-066B-85572A697E9D}"/>
              </a:ext>
            </a:extLst>
          </p:cNvPr>
          <p:cNvSpPr txBox="1"/>
          <p:nvPr/>
        </p:nvSpPr>
        <p:spPr>
          <a:xfrm>
            <a:off x="5525033" y="3053263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reynolds</a:t>
            </a:r>
            <a:endParaRPr lang="en-US" dirty="0"/>
          </a:p>
        </p:txBody>
      </p:sp>
      <p:sp>
        <p:nvSpPr>
          <p:cNvPr id="81" name="Magnetic Disk 80">
            <a:extLst>
              <a:ext uri="{FF2B5EF4-FFF2-40B4-BE49-F238E27FC236}">
                <a16:creationId xmlns:a16="http://schemas.microsoft.com/office/drawing/2014/main" id="{CADE33E3-351E-3D69-6208-814B555F40BD}"/>
              </a:ext>
            </a:extLst>
          </p:cNvPr>
          <p:cNvSpPr/>
          <p:nvPr/>
        </p:nvSpPr>
        <p:spPr>
          <a:xfrm>
            <a:off x="7642429" y="275734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A59319-4BF3-77AD-9ABD-6739D12E02C0}"/>
              </a:ext>
            </a:extLst>
          </p:cNvPr>
          <p:cNvSpPr txBox="1"/>
          <p:nvPr/>
        </p:nvSpPr>
        <p:spPr>
          <a:xfrm>
            <a:off x="7832770" y="2734016"/>
            <a:ext cx="1012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pressure</a:t>
            </a:r>
          </a:p>
        </p:txBody>
      </p:sp>
      <p:sp>
        <p:nvSpPr>
          <p:cNvPr id="84" name="Magnetic Disk 83">
            <a:extLst>
              <a:ext uri="{FF2B5EF4-FFF2-40B4-BE49-F238E27FC236}">
                <a16:creationId xmlns:a16="http://schemas.microsoft.com/office/drawing/2014/main" id="{CF2A2978-B61E-88F9-379F-046631494407}"/>
              </a:ext>
            </a:extLst>
          </p:cNvPr>
          <p:cNvSpPr/>
          <p:nvPr/>
        </p:nvSpPr>
        <p:spPr>
          <a:xfrm>
            <a:off x="5377250" y="3446387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F848A9-587D-BB45-03B5-753467E7C39C}"/>
              </a:ext>
            </a:extLst>
          </p:cNvPr>
          <p:cNvSpPr txBox="1"/>
          <p:nvPr/>
        </p:nvSpPr>
        <p:spPr>
          <a:xfrm>
            <a:off x="5567591" y="3423062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water_height</a:t>
            </a:r>
            <a:endParaRPr lang="en-US" dirty="0"/>
          </a:p>
        </p:txBody>
      </p:sp>
      <p:sp>
        <p:nvSpPr>
          <p:cNvPr id="86" name="Magnetic Disk 85">
            <a:extLst>
              <a:ext uri="{FF2B5EF4-FFF2-40B4-BE49-F238E27FC236}">
                <a16:creationId xmlns:a16="http://schemas.microsoft.com/office/drawing/2014/main" id="{393D111C-EB70-D473-9E0F-0169C1F289A0}"/>
              </a:ext>
            </a:extLst>
          </p:cNvPr>
          <p:cNvSpPr/>
          <p:nvPr/>
        </p:nvSpPr>
        <p:spPr>
          <a:xfrm>
            <a:off x="5362409" y="3669899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6C1F98-939D-25BB-B4C2-989EC5DC85D4}"/>
              </a:ext>
            </a:extLst>
          </p:cNvPr>
          <p:cNvSpPr txBox="1"/>
          <p:nvPr/>
        </p:nvSpPr>
        <p:spPr>
          <a:xfrm>
            <a:off x="5552750" y="3646574"/>
            <a:ext cx="1006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loss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7170B353-3CFD-5582-806D-C69CD83D470F}"/>
              </a:ext>
            </a:extLst>
          </p:cNvPr>
          <p:cNvCxnSpPr>
            <a:cxnSpLocks/>
            <a:stCxn id="67" idx="2"/>
          </p:cNvCxnSpPr>
          <p:nvPr/>
        </p:nvCxnSpPr>
        <p:spPr>
          <a:xfrm rot="10800000">
            <a:off x="3022773" y="999247"/>
            <a:ext cx="2334516" cy="15803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1BA5ED3D-49FE-57D7-071E-BB94B821DB83}"/>
              </a:ext>
            </a:extLst>
          </p:cNvPr>
          <p:cNvCxnSpPr>
            <a:cxnSpLocks/>
            <a:stCxn id="67" idx="2"/>
          </p:cNvCxnSpPr>
          <p:nvPr/>
        </p:nvCxnSpPr>
        <p:spPr>
          <a:xfrm rot="10800000">
            <a:off x="2997229" y="1530849"/>
            <a:ext cx="2360061" cy="1048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2D2CA8DC-67B7-90F5-4EC6-9560B5F93B83}"/>
              </a:ext>
            </a:extLst>
          </p:cNvPr>
          <p:cNvCxnSpPr>
            <a:cxnSpLocks/>
          </p:cNvCxnSpPr>
          <p:nvPr/>
        </p:nvCxnSpPr>
        <p:spPr>
          <a:xfrm rot="10800000">
            <a:off x="3022774" y="1139495"/>
            <a:ext cx="2311921" cy="16263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DAE9ACD1-5FB6-ED71-71D2-5B869876471A}"/>
              </a:ext>
            </a:extLst>
          </p:cNvPr>
          <p:cNvCxnSpPr>
            <a:cxnSpLocks/>
          </p:cNvCxnSpPr>
          <p:nvPr/>
        </p:nvCxnSpPr>
        <p:spPr>
          <a:xfrm rot="10800000">
            <a:off x="3022776" y="1726061"/>
            <a:ext cx="2311917" cy="1039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422BCD1E-F408-7D14-B6C2-A8C6C2EB9ED7}"/>
              </a:ext>
            </a:extLst>
          </p:cNvPr>
          <p:cNvCxnSpPr>
            <a:cxnSpLocks/>
            <a:stCxn id="71" idx="2"/>
          </p:cNvCxnSpPr>
          <p:nvPr/>
        </p:nvCxnSpPr>
        <p:spPr>
          <a:xfrm rot="10800000">
            <a:off x="3022775" y="1900724"/>
            <a:ext cx="2326758" cy="10895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67BA5652-729F-5397-6E4B-A9CFC7CA4ECD}"/>
              </a:ext>
            </a:extLst>
          </p:cNvPr>
          <p:cNvCxnSpPr>
            <a:cxnSpLocks/>
          </p:cNvCxnSpPr>
          <p:nvPr/>
        </p:nvCxnSpPr>
        <p:spPr>
          <a:xfrm rot="10800000">
            <a:off x="3022774" y="1371670"/>
            <a:ext cx="2311919" cy="16185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0" name="Curved Connector 109">
            <a:extLst>
              <a:ext uri="{FF2B5EF4-FFF2-40B4-BE49-F238E27FC236}">
                <a16:creationId xmlns:a16="http://schemas.microsoft.com/office/drawing/2014/main" id="{6BE01B0F-F812-B2EB-846D-604C7E31E845}"/>
              </a:ext>
            </a:extLst>
          </p:cNvPr>
          <p:cNvCxnSpPr>
            <a:cxnSpLocks/>
            <a:stCxn id="18" idx="1"/>
            <a:endCxn id="84" idx="2"/>
          </p:cNvCxnSpPr>
          <p:nvPr/>
        </p:nvCxnSpPr>
        <p:spPr>
          <a:xfrm flipV="1">
            <a:off x="2809290" y="3583547"/>
            <a:ext cx="2567960" cy="13493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54E96214-D006-6767-D98C-1B0AC2AB6E6B}"/>
              </a:ext>
            </a:extLst>
          </p:cNvPr>
          <p:cNvCxnSpPr>
            <a:cxnSpLocks/>
            <a:stCxn id="84" idx="2"/>
            <a:endCxn id="21" idx="1"/>
          </p:cNvCxnSpPr>
          <p:nvPr/>
        </p:nvCxnSpPr>
        <p:spPr>
          <a:xfrm rot="10800000" flipH="1" flipV="1">
            <a:off x="5377250" y="3583547"/>
            <a:ext cx="107970" cy="1354146"/>
          </a:xfrm>
          <a:prstGeom prst="curvedConnector4">
            <a:avLst>
              <a:gd name="adj1" fmla="val -211725"/>
              <a:gd name="adj2" fmla="val 5506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1" name="Curved Connector 120">
            <a:extLst>
              <a:ext uri="{FF2B5EF4-FFF2-40B4-BE49-F238E27FC236}">
                <a16:creationId xmlns:a16="http://schemas.microsoft.com/office/drawing/2014/main" id="{EBDA1035-2B8F-5183-0677-469BC4E0BE7F}"/>
              </a:ext>
            </a:extLst>
          </p:cNvPr>
          <p:cNvCxnSpPr>
            <a:cxnSpLocks/>
            <a:stCxn id="22" idx="0"/>
            <a:endCxn id="81" idx="2"/>
          </p:cNvCxnSpPr>
          <p:nvPr/>
        </p:nvCxnSpPr>
        <p:spPr>
          <a:xfrm flipV="1">
            <a:off x="6831107" y="2894501"/>
            <a:ext cx="811322" cy="24551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90055D9B-4A15-4378-0CA8-2E3D94A2C17E}"/>
              </a:ext>
            </a:extLst>
          </p:cNvPr>
          <p:cNvCxnSpPr>
            <a:cxnSpLocks/>
            <a:stCxn id="26" idx="2"/>
            <a:endCxn id="86" idx="2"/>
          </p:cNvCxnSpPr>
          <p:nvPr/>
        </p:nvCxnSpPr>
        <p:spPr>
          <a:xfrm rot="16200000" flipV="1">
            <a:off x="4831556" y="4337912"/>
            <a:ext cx="2765230" cy="1703524"/>
          </a:xfrm>
          <a:prstGeom prst="curvedConnector4">
            <a:avLst>
              <a:gd name="adj1" fmla="val 47353"/>
              <a:gd name="adj2" fmla="val 113419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Curved Connector 127">
            <a:extLst>
              <a:ext uri="{FF2B5EF4-FFF2-40B4-BE49-F238E27FC236}">
                <a16:creationId xmlns:a16="http://schemas.microsoft.com/office/drawing/2014/main" id="{2998F7FE-A46A-A25E-7223-1D611EB57289}"/>
              </a:ext>
            </a:extLst>
          </p:cNvPr>
          <p:cNvCxnSpPr>
            <a:cxnSpLocks/>
            <a:stCxn id="87" idx="3"/>
            <a:endCxn id="81" idx="2"/>
          </p:cNvCxnSpPr>
          <p:nvPr/>
        </p:nvCxnSpPr>
        <p:spPr>
          <a:xfrm flipV="1">
            <a:off x="6558891" y="2894501"/>
            <a:ext cx="1083538" cy="9367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Curved Connector 130">
            <a:extLst>
              <a:ext uri="{FF2B5EF4-FFF2-40B4-BE49-F238E27FC236}">
                <a16:creationId xmlns:a16="http://schemas.microsoft.com/office/drawing/2014/main" id="{0A56A8A1-3BEE-A926-20AB-C0A2E2D78FD0}"/>
              </a:ext>
            </a:extLst>
          </p:cNvPr>
          <p:cNvCxnSpPr>
            <a:cxnSpLocks/>
            <a:stCxn id="42" idx="0"/>
            <a:endCxn id="86" idx="2"/>
          </p:cNvCxnSpPr>
          <p:nvPr/>
        </p:nvCxnSpPr>
        <p:spPr>
          <a:xfrm flipH="1" flipV="1">
            <a:off x="5362409" y="3807059"/>
            <a:ext cx="5947080" cy="1613600"/>
          </a:xfrm>
          <a:prstGeom prst="curvedConnector5">
            <a:avLst>
              <a:gd name="adj1" fmla="val -3844"/>
              <a:gd name="adj2" fmla="val 50000"/>
              <a:gd name="adj3" fmla="val 103844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2E85F22-87B1-307F-B071-D78CB5EE8367}"/>
              </a:ext>
            </a:extLst>
          </p:cNvPr>
          <p:cNvSpPr/>
          <p:nvPr/>
        </p:nvSpPr>
        <p:spPr>
          <a:xfrm>
            <a:off x="7772737" y="3955387"/>
            <a:ext cx="3934714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pressure_loss_from_pipe_reduction</a:t>
            </a:r>
            <a:r>
              <a:rPr lang="en-US" dirty="0"/>
              <a:t>()</a:t>
            </a:r>
          </a:p>
        </p:txBody>
      </p:sp>
      <p:sp>
        <p:nvSpPr>
          <p:cNvPr id="135" name="Magnetic Disk 134">
            <a:extLst>
              <a:ext uri="{FF2B5EF4-FFF2-40B4-BE49-F238E27FC236}">
                <a16:creationId xmlns:a16="http://schemas.microsoft.com/office/drawing/2014/main" id="{FC55FD6A-670B-ABD4-B240-6766928942F6}"/>
              </a:ext>
            </a:extLst>
          </p:cNvPr>
          <p:cNvSpPr/>
          <p:nvPr/>
        </p:nvSpPr>
        <p:spPr>
          <a:xfrm>
            <a:off x="9057886" y="2715601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Magnetic Disk 135">
            <a:extLst>
              <a:ext uri="{FF2B5EF4-FFF2-40B4-BE49-F238E27FC236}">
                <a16:creationId xmlns:a16="http://schemas.microsoft.com/office/drawing/2014/main" id="{BB70ABE8-82D6-851F-3AD2-F790CAB24D85}"/>
              </a:ext>
            </a:extLst>
          </p:cNvPr>
          <p:cNvSpPr/>
          <p:nvPr/>
        </p:nvSpPr>
        <p:spPr>
          <a:xfrm rot="5400000">
            <a:off x="11700792" y="395584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008032F-3CD6-BA16-3035-D81E93632658}"/>
              </a:ext>
            </a:extLst>
          </p:cNvPr>
          <p:cNvSpPr txBox="1"/>
          <p:nvPr/>
        </p:nvSpPr>
        <p:spPr>
          <a:xfrm>
            <a:off x="9275497" y="2680737"/>
            <a:ext cx="19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pipe_diameter</a:t>
            </a:r>
            <a:endParaRPr lang="en-US" dirty="0"/>
          </a:p>
        </p:txBody>
      </p:sp>
      <p:sp>
        <p:nvSpPr>
          <p:cNvPr id="138" name="Magnetic Disk 137">
            <a:extLst>
              <a:ext uri="{FF2B5EF4-FFF2-40B4-BE49-F238E27FC236}">
                <a16:creationId xmlns:a16="http://schemas.microsoft.com/office/drawing/2014/main" id="{3FCE04B9-ACD9-83D5-D968-54F59B698F00}"/>
              </a:ext>
            </a:extLst>
          </p:cNvPr>
          <p:cNvSpPr/>
          <p:nvPr/>
        </p:nvSpPr>
        <p:spPr>
          <a:xfrm>
            <a:off x="9057886" y="304512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E4F3AD-8915-40CA-C27D-F441F704DFC3}"/>
              </a:ext>
            </a:extLst>
          </p:cNvPr>
          <p:cNvSpPr txBox="1"/>
          <p:nvPr/>
        </p:nvSpPr>
        <p:spPr>
          <a:xfrm>
            <a:off x="9275497" y="3010264"/>
            <a:ext cx="18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pipe_length</a:t>
            </a:r>
            <a:endParaRPr lang="en-US" dirty="0"/>
          </a:p>
        </p:txBody>
      </p:sp>
      <p:sp>
        <p:nvSpPr>
          <p:cNvPr id="140" name="Magnetic Disk 139">
            <a:extLst>
              <a:ext uri="{FF2B5EF4-FFF2-40B4-BE49-F238E27FC236}">
                <a16:creationId xmlns:a16="http://schemas.microsoft.com/office/drawing/2014/main" id="{4CBE7621-2D6D-AE71-AE9A-13592C2B3A57}"/>
              </a:ext>
            </a:extLst>
          </p:cNvPr>
          <p:cNvSpPr/>
          <p:nvPr/>
        </p:nvSpPr>
        <p:spPr>
          <a:xfrm>
            <a:off x="9057886" y="336346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BAF0B93-FCD0-AC1B-BA82-CDA6C7064CB6}"/>
              </a:ext>
            </a:extLst>
          </p:cNvPr>
          <p:cNvSpPr txBox="1"/>
          <p:nvPr/>
        </p:nvSpPr>
        <p:spPr>
          <a:xfrm>
            <a:off x="9275497" y="3328599"/>
            <a:ext cx="1982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friction_factor</a:t>
            </a:r>
            <a:endParaRPr lang="en-US" dirty="0"/>
          </a:p>
        </p:txBody>
      </p:sp>
      <p:sp>
        <p:nvSpPr>
          <p:cNvPr id="142" name="Magnetic Disk 141">
            <a:extLst>
              <a:ext uri="{FF2B5EF4-FFF2-40B4-BE49-F238E27FC236}">
                <a16:creationId xmlns:a16="http://schemas.microsoft.com/office/drawing/2014/main" id="{592D9C75-EE76-B850-B397-D3954EBD6A41}"/>
              </a:ext>
            </a:extLst>
          </p:cNvPr>
          <p:cNvSpPr/>
          <p:nvPr/>
        </p:nvSpPr>
        <p:spPr>
          <a:xfrm>
            <a:off x="9069113" y="365318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6E2981D-7FF6-BC35-D9A2-71F3C2131465}"/>
              </a:ext>
            </a:extLst>
          </p:cNvPr>
          <p:cNvSpPr txBox="1"/>
          <p:nvPr/>
        </p:nvSpPr>
        <p:spPr>
          <a:xfrm>
            <a:off x="9286724" y="3618321"/>
            <a:ext cx="197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fluid_velocity</a:t>
            </a:r>
            <a:endParaRPr lang="en-US" dirty="0"/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D30FF109-ACED-3446-DDB8-993904233163}"/>
              </a:ext>
            </a:extLst>
          </p:cNvPr>
          <p:cNvCxnSpPr>
            <a:cxnSpLocks/>
            <a:stCxn id="136" idx="4"/>
            <a:endCxn id="86" idx="2"/>
          </p:cNvCxnSpPr>
          <p:nvPr/>
        </p:nvCxnSpPr>
        <p:spPr>
          <a:xfrm rot="5400000" flipH="1">
            <a:off x="8388626" y="780842"/>
            <a:ext cx="413880" cy="6466314"/>
          </a:xfrm>
          <a:prstGeom prst="curvedConnector4">
            <a:avLst>
              <a:gd name="adj1" fmla="val -57463"/>
              <a:gd name="adj2" fmla="val 103535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48" name="Picture 2" descr="A diagram of a city water distribution system that stores&#10;        water in an elevated tank">
            <a:extLst>
              <a:ext uri="{FF2B5EF4-FFF2-40B4-BE49-F238E27FC236}">
                <a16:creationId xmlns:a16="http://schemas.microsoft.com/office/drawing/2014/main" id="{11A16B65-FCFC-57A9-285C-9C8C3B7CC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82" y="7683"/>
            <a:ext cx="1782424" cy="9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2CF24752-BA20-931E-8769-909895BD9EDD}"/>
              </a:ext>
            </a:extLst>
          </p:cNvPr>
          <p:cNvSpPr/>
          <p:nvPr/>
        </p:nvSpPr>
        <p:spPr>
          <a:xfrm>
            <a:off x="9360721" y="2309550"/>
            <a:ext cx="2385591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Print_total_pressure</a:t>
            </a:r>
            <a:r>
              <a:rPr lang="en-US" dirty="0"/>
              <a:t>()</a:t>
            </a:r>
          </a:p>
        </p:txBody>
      </p:sp>
      <p:cxnSp>
        <p:nvCxnSpPr>
          <p:cNvPr id="150" name="Curved Connector 149">
            <a:extLst>
              <a:ext uri="{FF2B5EF4-FFF2-40B4-BE49-F238E27FC236}">
                <a16:creationId xmlns:a16="http://schemas.microsoft.com/office/drawing/2014/main" id="{526C0726-8DD3-5805-D49D-2BAB218299E2}"/>
              </a:ext>
            </a:extLst>
          </p:cNvPr>
          <p:cNvCxnSpPr>
            <a:cxnSpLocks/>
            <a:stCxn id="82" idx="3"/>
            <a:endCxn id="149" idx="1"/>
          </p:cNvCxnSpPr>
          <p:nvPr/>
        </p:nvCxnSpPr>
        <p:spPr>
          <a:xfrm flipV="1">
            <a:off x="8845233" y="2450758"/>
            <a:ext cx="515488" cy="4679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94BEE988-C4EF-0040-B0C3-B0104C3A03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332" y="804196"/>
            <a:ext cx="1105886" cy="143845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2A59E7-CCA4-7470-5468-3E0C7BA79429}"/>
              </a:ext>
            </a:extLst>
          </p:cNvPr>
          <p:cNvSpPr txBox="1"/>
          <p:nvPr/>
        </p:nvSpPr>
        <p:spPr>
          <a:xfrm>
            <a:off x="5933680" y="55910"/>
            <a:ext cx="30488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Pressure = </a:t>
            </a:r>
          </a:p>
          <a:p>
            <a:r>
              <a:rPr lang="en-US" dirty="0"/>
              <a:t>   </a:t>
            </a:r>
            <a:r>
              <a:rPr lang="en-US" dirty="0" err="1"/>
              <a:t>Tank_pressure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Supply_loss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Fitting_loss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Reduction_loss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House_loss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92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797D-243A-7542-21AE-DD8BEEE4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4615"/>
            <a:ext cx="10515600" cy="1325563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3" name="Picture 2" descr="A diagram of a city water distribution system that stores&#10;        water in an elevated tank">
            <a:extLst>
              <a:ext uri="{FF2B5EF4-FFF2-40B4-BE49-F238E27FC236}">
                <a16:creationId xmlns:a16="http://schemas.microsoft.com/office/drawing/2014/main" id="{E18E3AEC-29BF-EAD2-3472-4573C6A82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2" y="521981"/>
            <a:ext cx="12165157" cy="633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DE1AAB-8B53-8980-3056-7C9ABCE814D7}"/>
              </a:ext>
            </a:extLst>
          </p:cNvPr>
          <p:cNvSpPr txBox="1"/>
          <p:nvPr/>
        </p:nvSpPr>
        <p:spPr>
          <a:xfrm>
            <a:off x="2452099" y="2045837"/>
            <a:ext cx="164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tower_height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2FE8D0-6B35-31E7-2FF4-C84997BFE1D5}"/>
              </a:ext>
            </a:extLst>
          </p:cNvPr>
          <p:cNvCxnSpPr/>
          <p:nvPr/>
        </p:nvCxnSpPr>
        <p:spPr>
          <a:xfrm>
            <a:off x="3606229" y="2404153"/>
            <a:ext cx="0" cy="17671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6EBEBA-89CD-C5A1-8FD8-5D2C5246846C}"/>
              </a:ext>
            </a:extLst>
          </p:cNvPr>
          <p:cNvSpPr txBox="1"/>
          <p:nvPr/>
        </p:nvSpPr>
        <p:spPr>
          <a:xfrm>
            <a:off x="2452099" y="1124598"/>
            <a:ext cx="1369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tank_height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E7440C-2D2A-3D5D-C42B-24D9CC01978C}"/>
              </a:ext>
            </a:extLst>
          </p:cNvPr>
          <p:cNvCxnSpPr>
            <a:cxnSpLocks/>
          </p:cNvCxnSpPr>
          <p:nvPr/>
        </p:nvCxnSpPr>
        <p:spPr>
          <a:xfrm flipH="1">
            <a:off x="3606229" y="1493930"/>
            <a:ext cx="8562" cy="551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AADE1F-3273-E5C2-15D5-61FB2AB74438}"/>
              </a:ext>
            </a:extLst>
          </p:cNvPr>
          <p:cNvSpPr txBox="1"/>
          <p:nvPr/>
        </p:nvSpPr>
        <p:spPr>
          <a:xfrm>
            <a:off x="166255" y="841966"/>
            <a:ext cx="39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water_height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water_column_height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D41B84-FAD8-51EC-4E8B-4CE812BC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13" y="1146880"/>
            <a:ext cx="2037854" cy="7080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EDB1F5-1575-2649-A39C-F20E60ED71E0}"/>
              </a:ext>
            </a:extLst>
          </p:cNvPr>
          <p:cNvCxnSpPr>
            <a:cxnSpLocks/>
          </p:cNvCxnSpPr>
          <p:nvPr/>
        </p:nvCxnSpPr>
        <p:spPr>
          <a:xfrm>
            <a:off x="2294990" y="1252600"/>
            <a:ext cx="15412" cy="29187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EEB2F84-F47B-3A58-787C-65FA06F256CE}"/>
              </a:ext>
            </a:extLst>
          </p:cNvPr>
          <p:cNvSpPr/>
          <p:nvPr/>
        </p:nvSpPr>
        <p:spPr>
          <a:xfrm>
            <a:off x="62001" y="4171308"/>
            <a:ext cx="5195799" cy="82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076A2-82DD-74F4-7644-36763951B1BB}"/>
              </a:ext>
            </a:extLst>
          </p:cNvPr>
          <p:cNvSpPr txBox="1"/>
          <p:nvPr/>
        </p:nvSpPr>
        <p:spPr>
          <a:xfrm>
            <a:off x="4507786" y="4582542"/>
            <a:ext cx="5283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Tank_pressure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pressure_gain_from_water_height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DEC221-AFE7-30EB-DE90-382AD4051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14" y="4966660"/>
            <a:ext cx="1864831" cy="6893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B1CC23-0F42-9D6C-66D3-DB9BABFB8502}"/>
              </a:ext>
            </a:extLst>
          </p:cNvPr>
          <p:cNvSpPr txBox="1"/>
          <p:nvPr/>
        </p:nvSpPr>
        <p:spPr>
          <a:xfrm>
            <a:off x="5127652" y="1763807"/>
            <a:ext cx="3939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Supply_loss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pressure_loss_from_pipe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4F1798-8C28-1280-301D-6DC4D086E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6263" y="5207822"/>
            <a:ext cx="1601108" cy="5838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08FEEF-6B33-4B67-17AF-240C5E51893D}"/>
              </a:ext>
            </a:extLst>
          </p:cNvPr>
          <p:cNvSpPr txBox="1"/>
          <p:nvPr/>
        </p:nvSpPr>
        <p:spPr>
          <a:xfrm>
            <a:off x="7602876" y="4911583"/>
            <a:ext cx="4294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Fitting_loss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pressure_loss_from_fittings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E796182-4EDF-D9E3-1E06-7777F25BF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3519" y="2162381"/>
            <a:ext cx="1108429" cy="48571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63C08F-35BB-8F35-08CE-175117FFB885}"/>
              </a:ext>
            </a:extLst>
          </p:cNvPr>
          <p:cNvCxnSpPr>
            <a:cxnSpLocks/>
          </p:cNvCxnSpPr>
          <p:nvPr/>
        </p:nvCxnSpPr>
        <p:spPr>
          <a:xfrm flipH="1">
            <a:off x="5630238" y="2162381"/>
            <a:ext cx="2383605" cy="20089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229AFD-740C-A2A5-0E46-34454BA5CEAA}"/>
              </a:ext>
            </a:extLst>
          </p:cNvPr>
          <p:cNvCxnSpPr>
            <a:cxnSpLocks/>
          </p:cNvCxnSpPr>
          <p:nvPr/>
        </p:nvCxnSpPr>
        <p:spPr>
          <a:xfrm flipH="1">
            <a:off x="8116584" y="4400813"/>
            <a:ext cx="71919" cy="6540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2E5DB5F-32B8-790D-3191-FE2FC39DCA40}"/>
              </a:ext>
            </a:extLst>
          </p:cNvPr>
          <p:cNvCxnSpPr>
            <a:cxnSpLocks/>
          </p:cNvCxnSpPr>
          <p:nvPr/>
        </p:nvCxnSpPr>
        <p:spPr>
          <a:xfrm flipH="1">
            <a:off x="8040384" y="4400813"/>
            <a:ext cx="300519" cy="155061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4B746E8-5870-1566-CF6E-E79FCF4E0207}"/>
              </a:ext>
            </a:extLst>
          </p:cNvPr>
          <p:cNvSpPr txBox="1"/>
          <p:nvPr/>
        </p:nvSpPr>
        <p:spPr>
          <a:xfrm>
            <a:off x="5948738" y="5766766"/>
            <a:ext cx="519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Reduction_loss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pressure_loss_from_pipe_reduction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38C7F5-3096-3464-53F4-B8AF0787EEF5}"/>
              </a:ext>
            </a:extLst>
          </p:cNvPr>
          <p:cNvSpPr txBox="1"/>
          <p:nvPr/>
        </p:nvSpPr>
        <p:spPr>
          <a:xfrm>
            <a:off x="8209698" y="3647655"/>
            <a:ext cx="38868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House_loss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pressure_loss_from_pipe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9BA8FA-77BC-4A15-034C-F18BBB6E0CB5}"/>
              </a:ext>
            </a:extLst>
          </p:cNvPr>
          <p:cNvCxnSpPr>
            <a:cxnSpLocks/>
          </p:cNvCxnSpPr>
          <p:nvPr/>
        </p:nvCxnSpPr>
        <p:spPr>
          <a:xfrm flipH="1">
            <a:off x="8264703" y="4253501"/>
            <a:ext cx="105395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C55579B5-1270-8E9C-ED07-BFE34D2A1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8942" y="4029514"/>
            <a:ext cx="1108429" cy="48571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893B879-DCDC-2CD0-92FD-08563000CF2F}"/>
              </a:ext>
            </a:extLst>
          </p:cNvPr>
          <p:cNvSpPr txBox="1"/>
          <p:nvPr/>
        </p:nvSpPr>
        <p:spPr>
          <a:xfrm>
            <a:off x="2887038" y="6359703"/>
            <a:ext cx="809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Pressure = </a:t>
            </a:r>
            <a:r>
              <a:rPr lang="en-US" dirty="0" err="1">
                <a:solidFill>
                  <a:schemeClr val="bg1"/>
                </a:solidFill>
              </a:rPr>
              <a:t>Tank_pressure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Supply_loss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Fitting_loss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Reduction_loss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House_loss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7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2E55-69C9-C987-8524-D3F12D47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716"/>
            <a:ext cx="10515600" cy="832346"/>
          </a:xfrm>
        </p:spPr>
        <p:txBody>
          <a:bodyPr/>
          <a:lstStyle/>
          <a:p>
            <a:r>
              <a:rPr lang="en-US" dirty="0"/>
              <a:t>Schedule Due Dates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C71DA8-11F6-03B5-0ED6-33B40D34D7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4665" y="1366520"/>
          <a:ext cx="11342669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45">
                  <a:extLst>
                    <a:ext uri="{9D8B030D-6E8A-4147-A177-3AD203B41FA5}">
                      <a16:colId xmlns:a16="http://schemas.microsoft.com/office/drawing/2014/main" val="1296284167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883638742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3420744402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3677899536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2526921487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4127162681"/>
                    </a:ext>
                  </a:extLst>
                </a:gridCol>
                <a:gridCol w="1735054">
                  <a:extLst>
                    <a:ext uri="{9D8B030D-6E8A-4147-A177-3AD203B41FA5}">
                      <a16:colId xmlns:a16="http://schemas.microsoft.com/office/drawing/2014/main" val="3645161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9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10/26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Prepare 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 Breaker 01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 Milestone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02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9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10/31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L02 Checkpoint</a:t>
                      </a:r>
                    </a:p>
                    <a:p>
                      <a:r>
                        <a:rPr lang="en-US" dirty="0"/>
                        <a:t>L03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L02 Teach</a:t>
                      </a:r>
                    </a:p>
                    <a:p>
                      <a:r>
                        <a:rPr lang="en-US" dirty="0"/>
                        <a:t>L02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L02 Prove</a:t>
                      </a:r>
                    </a:p>
                    <a:p>
                      <a:r>
                        <a:rPr lang="en-US" dirty="0"/>
                        <a:t>L03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L03 Teach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L03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L03 Milestone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L04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6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11/07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L04 Checkpoint</a:t>
                      </a:r>
                    </a:p>
                    <a:p>
                      <a:r>
                        <a:rPr lang="en-US" dirty="0"/>
                        <a:t>L05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L04 Teach</a:t>
                      </a:r>
                    </a:p>
                    <a:p>
                      <a:r>
                        <a:rPr lang="en-US" dirty="0"/>
                        <a:t>L04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L04 Prove</a:t>
                      </a:r>
                    </a:p>
                    <a:p>
                      <a:r>
                        <a:rPr lang="en-US" dirty="0"/>
                        <a:t>L05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L05 Teach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L05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L05 Milestone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L06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849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11/14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L06 Checkpoint</a:t>
                      </a:r>
                    </a:p>
                    <a:p>
                      <a:r>
                        <a:rPr lang="en-US" dirty="0"/>
                        <a:t>L07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L06 Teach</a:t>
                      </a:r>
                    </a:p>
                    <a:p>
                      <a:r>
                        <a:rPr lang="en-US" dirty="0"/>
                        <a:t>L06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L06 Prove</a:t>
                      </a:r>
                    </a:p>
                    <a:p>
                      <a:r>
                        <a:rPr lang="en-US" dirty="0"/>
                        <a:t>L07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L07 Teach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L07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L07 Milestone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L08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5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11/21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L08 Checkpoint</a:t>
                      </a:r>
                    </a:p>
                    <a:p>
                      <a:r>
                        <a:rPr lang="en-US" dirty="0"/>
                        <a:t>L09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L08 Teach</a:t>
                      </a:r>
                    </a:p>
                    <a:p>
                      <a:r>
                        <a:rPr lang="en-US" dirty="0"/>
                        <a:t>L08 Ponder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Thanksgiving Break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L08 Prove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L10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1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11/28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L09 Checkpoint</a:t>
                      </a:r>
                    </a:p>
                    <a:p>
                      <a:r>
                        <a:rPr lang="en-US" i="1" dirty="0"/>
                        <a:t>L10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L09 Teach</a:t>
                      </a:r>
                    </a:p>
                    <a:p>
                      <a:r>
                        <a:rPr lang="en-US" i="1" dirty="0"/>
                        <a:t>L09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L09 Milestone</a:t>
                      </a:r>
                    </a:p>
                    <a:p>
                      <a:r>
                        <a:rPr lang="en-US" i="1" dirty="0"/>
                        <a:t>L10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L10 Teach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L10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L10 Prove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L11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8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12/05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L11 Checkpoint</a:t>
                      </a:r>
                    </a:p>
                    <a:p>
                      <a:r>
                        <a:rPr lang="en-US" i="1" dirty="0"/>
                        <a:t>L12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L11 Teach</a:t>
                      </a:r>
                    </a:p>
                    <a:p>
                      <a:r>
                        <a:rPr lang="en-US" i="1" dirty="0"/>
                        <a:t>L11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L11 Milestone</a:t>
                      </a:r>
                    </a:p>
                    <a:p>
                      <a:r>
                        <a:rPr lang="en-US" i="1" dirty="0"/>
                        <a:t>L12 Checkpoint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L12 Teach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L12 Ponder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L12 Prove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L14 Prepare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4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12/12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L14 Prepare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L13 Ponder</a:t>
                      </a:r>
                    </a:p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L13 Prove</a:t>
                      </a:r>
                    </a:p>
                    <a:p>
                      <a:r>
                        <a:rPr lang="en-US" i="1" dirty="0"/>
                        <a:t>L14 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8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18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7BE3-EE5C-8E77-2132-28AD2456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365125"/>
            <a:ext cx="11194774" cy="1325563"/>
          </a:xfrm>
        </p:spPr>
        <p:txBody>
          <a:bodyPr/>
          <a:lstStyle/>
          <a:p>
            <a:r>
              <a:rPr lang="en-US" dirty="0"/>
              <a:t>Code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0B4EF-06D6-C10E-EC80-F449CF98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55" y="0"/>
            <a:ext cx="5272446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A6AAF-D8B6-F5EE-3C09-9198D26240C4}"/>
              </a:ext>
            </a:extLst>
          </p:cNvPr>
          <p:cNvCxnSpPr/>
          <p:nvPr/>
        </p:nvCxnSpPr>
        <p:spPr>
          <a:xfrm flipH="1">
            <a:off x="5764697" y="1216490"/>
            <a:ext cx="68646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137992-EC74-A33D-21B2-E282FEF7376F}"/>
              </a:ext>
            </a:extLst>
          </p:cNvPr>
          <p:cNvCxnSpPr/>
          <p:nvPr/>
        </p:nvCxnSpPr>
        <p:spPr>
          <a:xfrm flipH="1">
            <a:off x="5764697" y="2402560"/>
            <a:ext cx="68646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022B34-2B4E-6BA5-E11D-AF3FBEA1B5CB}"/>
              </a:ext>
            </a:extLst>
          </p:cNvPr>
          <p:cNvCxnSpPr/>
          <p:nvPr/>
        </p:nvCxnSpPr>
        <p:spPr>
          <a:xfrm flipH="1">
            <a:off x="5764697" y="2823316"/>
            <a:ext cx="68646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4CEAB2-3EFD-3DD5-0381-AB07EAE11D79}"/>
              </a:ext>
            </a:extLst>
          </p:cNvPr>
          <p:cNvCxnSpPr/>
          <p:nvPr/>
        </p:nvCxnSpPr>
        <p:spPr>
          <a:xfrm flipH="1">
            <a:off x="5764697" y="3790724"/>
            <a:ext cx="68646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CA290A-ACE9-63FE-1FCD-B1B96A24056A}"/>
              </a:ext>
            </a:extLst>
          </p:cNvPr>
          <p:cNvCxnSpPr/>
          <p:nvPr/>
        </p:nvCxnSpPr>
        <p:spPr>
          <a:xfrm flipH="1">
            <a:off x="5764697" y="4261176"/>
            <a:ext cx="68646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B8A4C4-FCE0-EF21-B173-DCE96F672DCA}"/>
              </a:ext>
            </a:extLst>
          </p:cNvPr>
          <p:cNvCxnSpPr/>
          <p:nvPr/>
        </p:nvCxnSpPr>
        <p:spPr>
          <a:xfrm flipH="1">
            <a:off x="5764697" y="4840959"/>
            <a:ext cx="68646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4B0F24-0CE8-7042-C61D-74223A758D07}"/>
              </a:ext>
            </a:extLst>
          </p:cNvPr>
          <p:cNvCxnSpPr/>
          <p:nvPr/>
        </p:nvCxnSpPr>
        <p:spPr>
          <a:xfrm flipH="1">
            <a:off x="5764697" y="5748733"/>
            <a:ext cx="686462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9BC39F-5736-ED5A-7EA9-858E3CFCF40F}"/>
              </a:ext>
            </a:extLst>
          </p:cNvPr>
          <p:cNvSpPr txBox="1"/>
          <p:nvPr/>
        </p:nvSpPr>
        <p:spPr>
          <a:xfrm>
            <a:off x="3703711" y="99275"/>
            <a:ext cx="312447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This is hard coded values for </a:t>
            </a:r>
          </a:p>
          <a:p>
            <a:r>
              <a:rPr lang="en-US" sz="1200" dirty="0"/>
              <a:t>Specific types of pipes. Usability would put it in a file.</a:t>
            </a:r>
          </a:p>
          <a:p>
            <a:r>
              <a:rPr lang="en-US" sz="1200" dirty="0"/>
              <a:t>And then, read it from the file and store it in a dictionary/list.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C7A27-6B91-64EE-B5D0-3EA9E4102ED6}"/>
              </a:ext>
            </a:extLst>
          </p:cNvPr>
          <p:cNvSpPr txBox="1"/>
          <p:nvPr/>
        </p:nvSpPr>
        <p:spPr>
          <a:xfrm>
            <a:off x="3703711" y="1238002"/>
            <a:ext cx="31244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Good practice to capture all the user input at the beginning. </a:t>
            </a:r>
            <a:br>
              <a:rPr lang="en-US" sz="1200" dirty="0"/>
            </a:br>
            <a:r>
              <a:rPr lang="en-US" sz="1200" dirty="0"/>
              <a:t>Follows Input-&gt;Process-&gt;Output pattern</a:t>
            </a:r>
          </a:p>
          <a:p>
            <a:r>
              <a:rPr lang="en-US" sz="1200" dirty="0"/>
              <a:t>In the future these should be functions.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239D7-D3B0-FD3C-C685-29D0C6A69C84}"/>
              </a:ext>
            </a:extLst>
          </p:cNvPr>
          <p:cNvSpPr txBox="1"/>
          <p:nvPr/>
        </p:nvSpPr>
        <p:spPr>
          <a:xfrm>
            <a:off x="3703711" y="2136849"/>
            <a:ext cx="31244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Based on the design, this is the tank pressure. </a:t>
            </a:r>
          </a:p>
          <a:p>
            <a:r>
              <a:rPr lang="en-US" sz="1200" dirty="0"/>
              <a:t>Ether write a function to calculate </a:t>
            </a:r>
            <a:r>
              <a:rPr lang="en-US" sz="1200" dirty="0" err="1"/>
              <a:t>tank_pressure</a:t>
            </a:r>
            <a:r>
              <a:rPr lang="en-US" sz="1200" dirty="0"/>
              <a:t>, or put in comments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A1970-3E54-1815-C20C-1AE647C0E181}"/>
              </a:ext>
            </a:extLst>
          </p:cNvPr>
          <p:cNvSpPr txBox="1"/>
          <p:nvPr/>
        </p:nvSpPr>
        <p:spPr>
          <a:xfrm>
            <a:off x="301213" y="1360530"/>
            <a:ext cx="30488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dirty="0"/>
              <a:t>Pressure = </a:t>
            </a:r>
          </a:p>
          <a:p>
            <a:r>
              <a:rPr lang="en-US" dirty="0"/>
              <a:t>   </a:t>
            </a:r>
            <a:r>
              <a:rPr lang="en-US" dirty="0" err="1"/>
              <a:t>Tank_pressure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Supply_loss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Fitting_loss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Reduction_loss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House_loss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D1B2B-D2FA-174A-C929-1B41E961E791}"/>
              </a:ext>
            </a:extLst>
          </p:cNvPr>
          <p:cNvSpPr txBox="1"/>
          <p:nvPr/>
        </p:nvSpPr>
        <p:spPr>
          <a:xfrm>
            <a:off x="3703711" y="2829981"/>
            <a:ext cx="312447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Based on the design, this is </a:t>
            </a:r>
            <a:r>
              <a:rPr lang="en-US" sz="1200" dirty="0" err="1"/>
              <a:t>supply_loss</a:t>
            </a:r>
            <a:r>
              <a:rPr lang="en-US" sz="1200" dirty="0"/>
              <a:t>.</a:t>
            </a:r>
          </a:p>
          <a:p>
            <a:r>
              <a:rPr lang="en-US" sz="1200" b="1" dirty="0"/>
              <a:t>Readability</a:t>
            </a:r>
            <a:r>
              <a:rPr lang="en-US" sz="1200" dirty="0"/>
              <a:t>: Reynolds number is not used here. Should be called near its use. </a:t>
            </a:r>
          </a:p>
          <a:p>
            <a:r>
              <a:rPr lang="en-US" sz="1200" dirty="0"/>
              <a:t>Ether write a function to calculate </a:t>
            </a:r>
            <a:r>
              <a:rPr lang="en-US" sz="1200" dirty="0" err="1"/>
              <a:t>supply_loss</a:t>
            </a:r>
            <a:r>
              <a:rPr lang="en-US" sz="1200" dirty="0"/>
              <a:t> or put in comments.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5013CE-9D3F-CC8B-98BE-67B2127EFFEE}"/>
              </a:ext>
            </a:extLst>
          </p:cNvPr>
          <p:cNvSpPr txBox="1"/>
          <p:nvPr/>
        </p:nvSpPr>
        <p:spPr>
          <a:xfrm>
            <a:off x="579239" y="3652929"/>
            <a:ext cx="31244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Based on the design, this is the </a:t>
            </a:r>
            <a:r>
              <a:rPr lang="en-US" sz="1200" dirty="0" err="1"/>
              <a:t>fitting_loss</a:t>
            </a:r>
            <a:r>
              <a:rPr lang="en-US" sz="1200" dirty="0"/>
              <a:t>. </a:t>
            </a:r>
          </a:p>
          <a:p>
            <a:r>
              <a:rPr lang="en-US" sz="1200" dirty="0"/>
              <a:t>Ether write a function to calculate </a:t>
            </a:r>
            <a:r>
              <a:rPr lang="en-US" sz="1200" dirty="0" err="1"/>
              <a:t>fitting_loss</a:t>
            </a:r>
            <a:r>
              <a:rPr lang="en-US" sz="1200" dirty="0"/>
              <a:t>, or put in comments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FB43A8-43BF-0060-E158-B207AA417B98}"/>
              </a:ext>
            </a:extLst>
          </p:cNvPr>
          <p:cNvSpPr txBox="1"/>
          <p:nvPr/>
        </p:nvSpPr>
        <p:spPr>
          <a:xfrm>
            <a:off x="3703711" y="4137376"/>
            <a:ext cx="31244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Based on the design, this is the </a:t>
            </a:r>
            <a:r>
              <a:rPr lang="en-US" sz="1200" dirty="0" err="1"/>
              <a:t>reduction_loss</a:t>
            </a:r>
            <a:r>
              <a:rPr lang="en-US" sz="1200" dirty="0"/>
              <a:t>. </a:t>
            </a:r>
          </a:p>
          <a:p>
            <a:r>
              <a:rPr lang="en-US" sz="1200" dirty="0"/>
              <a:t>This is where Reynolds value should be calc. Ether write a function to calculate </a:t>
            </a:r>
            <a:r>
              <a:rPr lang="en-US" sz="1200" dirty="0" err="1"/>
              <a:t>fitting_loss</a:t>
            </a:r>
            <a:r>
              <a:rPr lang="en-US" sz="1200" dirty="0"/>
              <a:t>, or put in comments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53EEF-600B-311C-C2EA-341816499D26}"/>
              </a:ext>
            </a:extLst>
          </p:cNvPr>
          <p:cNvSpPr txBox="1"/>
          <p:nvPr/>
        </p:nvSpPr>
        <p:spPr>
          <a:xfrm>
            <a:off x="3710210" y="5035387"/>
            <a:ext cx="31244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Based on the design, this is the </a:t>
            </a:r>
            <a:r>
              <a:rPr lang="en-US" sz="1200" dirty="0" err="1"/>
              <a:t>house_loss</a:t>
            </a:r>
            <a:r>
              <a:rPr lang="en-US" sz="1200" dirty="0"/>
              <a:t>. </a:t>
            </a:r>
          </a:p>
          <a:p>
            <a:r>
              <a:rPr lang="en-US" sz="1200" dirty="0"/>
              <a:t>Ether write a function to calculate </a:t>
            </a:r>
            <a:r>
              <a:rPr lang="en-US" sz="1200" dirty="0" err="1"/>
              <a:t>house_loss</a:t>
            </a:r>
            <a:r>
              <a:rPr lang="en-US" sz="1200" dirty="0"/>
              <a:t>, or put in comments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7A1C0-63E1-94C2-7EE4-B68AC828DA49}"/>
              </a:ext>
            </a:extLst>
          </p:cNvPr>
          <p:cNvSpPr txBox="1"/>
          <p:nvPr/>
        </p:nvSpPr>
        <p:spPr>
          <a:xfrm>
            <a:off x="3710210" y="5850048"/>
            <a:ext cx="31244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Good practice to capture all the user </a:t>
            </a:r>
            <a:r>
              <a:rPr lang="en-US" sz="1200" dirty="0" err="1"/>
              <a:t>ouput</a:t>
            </a:r>
            <a:r>
              <a:rPr lang="en-US" sz="1200" dirty="0"/>
              <a:t> at the end. </a:t>
            </a:r>
            <a:br>
              <a:rPr lang="en-US" sz="1200" dirty="0"/>
            </a:br>
            <a:r>
              <a:rPr lang="en-US" sz="1200" dirty="0"/>
              <a:t>Follows Input-&gt;Process-&gt;Output pattern</a:t>
            </a:r>
          </a:p>
          <a:p>
            <a:r>
              <a:rPr lang="en-US" sz="1200" dirty="0"/>
              <a:t>In the future these should be functions. </a:t>
            </a:r>
          </a:p>
        </p:txBody>
      </p:sp>
      <p:pic>
        <p:nvPicPr>
          <p:cNvPr id="22" name="Picture 2" descr="A diagram of a city water distribution system that stores&#10;        water in an elevated tank">
            <a:extLst>
              <a:ext uri="{FF2B5EF4-FFF2-40B4-BE49-F238E27FC236}">
                <a16:creationId xmlns:a16="http://schemas.microsoft.com/office/drawing/2014/main" id="{2C697594-6826-EE7E-A7B3-335DB1C2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66" y="1238002"/>
            <a:ext cx="1782424" cy="92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31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409629D-962C-7B77-2859-14656A73E7EB}"/>
              </a:ext>
            </a:extLst>
          </p:cNvPr>
          <p:cNvSpPr/>
          <p:nvPr/>
        </p:nvSpPr>
        <p:spPr>
          <a:xfrm>
            <a:off x="1" y="5878947"/>
            <a:ext cx="12164696" cy="9971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err="1"/>
              <a:t>water_flow.py</a:t>
            </a:r>
            <a:r>
              <a:rPr lang="en-US" dirty="0"/>
              <a:t>: 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D11129-82CA-4E8B-D617-6FB19F24B9FE}"/>
              </a:ext>
            </a:extLst>
          </p:cNvPr>
          <p:cNvSpPr/>
          <p:nvPr/>
        </p:nvSpPr>
        <p:spPr>
          <a:xfrm>
            <a:off x="2604858" y="2345965"/>
            <a:ext cx="7566558" cy="19412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r"/>
            <a:r>
              <a:rPr lang="en-US" dirty="0" err="1"/>
              <a:t>house_flow.py</a:t>
            </a:r>
            <a:r>
              <a:rPr lang="en-US" dirty="0"/>
              <a:t>: main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9E4E5-2C1A-1533-C410-62E0EC5394F5}"/>
              </a:ext>
            </a:extLst>
          </p:cNvPr>
          <p:cNvSpPr/>
          <p:nvPr/>
        </p:nvSpPr>
        <p:spPr>
          <a:xfrm>
            <a:off x="435161" y="5953915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water_column_height</a:t>
            </a:r>
            <a:r>
              <a:rPr lang="en-US" dirty="0"/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965FA7-38A8-132B-C6A4-447C39C52D5D}"/>
              </a:ext>
            </a:extLst>
          </p:cNvPr>
          <p:cNvSpPr/>
          <p:nvPr/>
        </p:nvSpPr>
        <p:spPr>
          <a:xfrm>
            <a:off x="435161" y="6262423"/>
            <a:ext cx="36541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pressure_gain_from_water_height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3175E3-D320-DCCF-1BF9-684F1C3272B6}"/>
              </a:ext>
            </a:extLst>
          </p:cNvPr>
          <p:cNvSpPr/>
          <p:nvPr/>
        </p:nvSpPr>
        <p:spPr>
          <a:xfrm>
            <a:off x="435161" y="6592421"/>
            <a:ext cx="2795525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pressure_loss_from_pipe</a:t>
            </a:r>
            <a:r>
              <a:rPr lang="en-US" dirty="0"/>
              <a:t>()</a:t>
            </a:r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4D4CB629-0956-2B30-AA35-0AE3A4FC9B84}"/>
              </a:ext>
            </a:extLst>
          </p:cNvPr>
          <p:cNvSpPr/>
          <p:nvPr/>
        </p:nvSpPr>
        <p:spPr>
          <a:xfrm>
            <a:off x="7514709" y="672670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FFB83EA1-7810-6649-8DD8-E968DCC014D0}"/>
              </a:ext>
            </a:extLst>
          </p:cNvPr>
          <p:cNvSpPr/>
          <p:nvPr/>
        </p:nvSpPr>
        <p:spPr>
          <a:xfrm>
            <a:off x="3187565" y="788577"/>
            <a:ext cx="922638" cy="35362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" descr="A diagram of a city water distribution system that stores&#10;        water in an elevated tank">
            <a:extLst>
              <a:ext uri="{FF2B5EF4-FFF2-40B4-BE49-F238E27FC236}">
                <a16:creationId xmlns:a16="http://schemas.microsoft.com/office/drawing/2014/main" id="{61F6F1CB-196A-4F5C-52BC-FE6B02F09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5" y="196256"/>
            <a:ext cx="2936904" cy="152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56B8A0D-185E-5701-A924-A8CDD3B58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347" y="455573"/>
            <a:ext cx="3543300" cy="825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501C224-6172-69D3-485A-3A2AA8E193FA}"/>
              </a:ext>
            </a:extLst>
          </p:cNvPr>
          <p:cNvSpPr txBox="1"/>
          <p:nvPr/>
        </p:nvSpPr>
        <p:spPr>
          <a:xfrm>
            <a:off x="4351978" y="87402"/>
            <a:ext cx="30488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Pressure = </a:t>
            </a:r>
          </a:p>
          <a:p>
            <a:r>
              <a:rPr lang="en-US" dirty="0"/>
              <a:t>   </a:t>
            </a:r>
            <a:r>
              <a:rPr lang="en-US" dirty="0" err="1"/>
              <a:t>Tank_pressure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Supply_loss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Fitting_loss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Reduction_loss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House_loss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9C8B9B-13C1-B4FD-8079-1027FD40112C}"/>
              </a:ext>
            </a:extLst>
          </p:cNvPr>
          <p:cNvSpPr/>
          <p:nvPr/>
        </p:nvSpPr>
        <p:spPr>
          <a:xfrm>
            <a:off x="6924343" y="5913691"/>
            <a:ext cx="3172986" cy="25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pressure_loss_from_fittings</a:t>
            </a:r>
            <a:r>
              <a:rPr lang="en-US" dirty="0"/>
              <a:t>()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B74AE5-AD00-E927-4E48-49BB6E7A9124}"/>
              </a:ext>
            </a:extLst>
          </p:cNvPr>
          <p:cNvSpPr/>
          <p:nvPr/>
        </p:nvSpPr>
        <p:spPr>
          <a:xfrm>
            <a:off x="6939604" y="6214964"/>
            <a:ext cx="2127160" cy="2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reynolds_number</a:t>
            </a:r>
            <a:r>
              <a:rPr lang="en-US" dirty="0"/>
              <a:t>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B1862E-A8F9-194B-ED7B-C7E24006119C}"/>
              </a:ext>
            </a:extLst>
          </p:cNvPr>
          <p:cNvSpPr/>
          <p:nvPr/>
        </p:nvSpPr>
        <p:spPr>
          <a:xfrm>
            <a:off x="6924343" y="6534412"/>
            <a:ext cx="3706680" cy="265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pressure_loss_from_pipe_reduction</a:t>
            </a:r>
            <a:r>
              <a:rPr lang="en-US" dirty="0"/>
              <a:t>()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A41C74-C387-F363-C1D1-8212FED28821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8BFB86-6256-CAAB-E9B7-5E6B5612EA7E}"/>
              </a:ext>
            </a:extLst>
          </p:cNvPr>
          <p:cNvSpPr txBox="1"/>
          <p:nvPr/>
        </p:nvSpPr>
        <p:spPr>
          <a:xfrm>
            <a:off x="-12146" y="5096166"/>
            <a:ext cx="28103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PVC_SCHED80_INNER_DIAMETER = 0.28687</a:t>
            </a:r>
          </a:p>
          <a:p>
            <a:r>
              <a:rPr lang="en-US" sz="800" dirty="0"/>
              <a:t>PVC_SCHED80_FRICTION_FACTOR = 0.013</a:t>
            </a:r>
          </a:p>
          <a:p>
            <a:r>
              <a:rPr lang="en-US" sz="800" dirty="0"/>
              <a:t>PVC_SCHED80_SUPPLY_VELOCITY = 1.65</a:t>
            </a:r>
          </a:p>
          <a:p>
            <a:r>
              <a:rPr lang="en-US" sz="800" dirty="0"/>
              <a:t>HDPE_SDR11_INNER_DIAMETER = 0.048692</a:t>
            </a:r>
          </a:p>
          <a:p>
            <a:r>
              <a:rPr lang="en-US" sz="800" dirty="0"/>
              <a:t>HDPE_SDR11_FRICTION_FACTOR = 0.018</a:t>
            </a:r>
          </a:p>
          <a:p>
            <a:r>
              <a:rPr lang="en-US" sz="800" dirty="0"/>
              <a:t>HDPE_SDR11_HOUSEHOLD_VELOCITY = 1.75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B7D46A-70B0-6BA1-A398-5DB1D01276F4}"/>
              </a:ext>
            </a:extLst>
          </p:cNvPr>
          <p:cNvSpPr/>
          <p:nvPr/>
        </p:nvSpPr>
        <p:spPr>
          <a:xfrm>
            <a:off x="59939" y="2403351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Get_tower_height</a:t>
            </a:r>
            <a:r>
              <a:rPr lang="en-US" dirty="0"/>
              <a:t>()</a:t>
            </a:r>
          </a:p>
        </p:txBody>
      </p:sp>
      <p:sp>
        <p:nvSpPr>
          <p:cNvPr id="50" name="Magnetic Disk 49">
            <a:extLst>
              <a:ext uri="{FF2B5EF4-FFF2-40B4-BE49-F238E27FC236}">
                <a16:creationId xmlns:a16="http://schemas.microsoft.com/office/drawing/2014/main" id="{0ABEE685-D507-48B7-BDF0-E2C95EA62214}"/>
              </a:ext>
            </a:extLst>
          </p:cNvPr>
          <p:cNvSpPr/>
          <p:nvPr/>
        </p:nvSpPr>
        <p:spPr>
          <a:xfrm rot="5400000">
            <a:off x="2560625" y="238727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FE42C7-1B3E-A999-88C6-F2BD53F8C34E}"/>
              </a:ext>
            </a:extLst>
          </p:cNvPr>
          <p:cNvSpPr/>
          <p:nvPr/>
        </p:nvSpPr>
        <p:spPr>
          <a:xfrm>
            <a:off x="43513" y="2712412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Get_tank_height</a:t>
            </a:r>
            <a:r>
              <a:rPr lang="en-US" dirty="0"/>
              <a:t>()</a:t>
            </a:r>
          </a:p>
        </p:txBody>
      </p:sp>
      <p:sp>
        <p:nvSpPr>
          <p:cNvPr id="52" name="Magnetic Disk 51">
            <a:extLst>
              <a:ext uri="{FF2B5EF4-FFF2-40B4-BE49-F238E27FC236}">
                <a16:creationId xmlns:a16="http://schemas.microsoft.com/office/drawing/2014/main" id="{33F4A329-450C-D59B-1480-138748AEE3C7}"/>
              </a:ext>
            </a:extLst>
          </p:cNvPr>
          <p:cNvSpPr/>
          <p:nvPr/>
        </p:nvSpPr>
        <p:spPr>
          <a:xfrm rot="5400000">
            <a:off x="2544199" y="2696334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A31C60-CF5D-92C4-C12B-516CA20E5B0A}"/>
              </a:ext>
            </a:extLst>
          </p:cNvPr>
          <p:cNvSpPr/>
          <p:nvPr/>
        </p:nvSpPr>
        <p:spPr>
          <a:xfrm>
            <a:off x="53385" y="3023836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Get_length1tank2lot()</a:t>
            </a:r>
          </a:p>
        </p:txBody>
      </p:sp>
      <p:sp>
        <p:nvSpPr>
          <p:cNvPr id="54" name="Magnetic Disk 53">
            <a:extLst>
              <a:ext uri="{FF2B5EF4-FFF2-40B4-BE49-F238E27FC236}">
                <a16:creationId xmlns:a16="http://schemas.microsoft.com/office/drawing/2014/main" id="{5545E31E-6047-25DD-C354-76B40351686C}"/>
              </a:ext>
            </a:extLst>
          </p:cNvPr>
          <p:cNvSpPr/>
          <p:nvPr/>
        </p:nvSpPr>
        <p:spPr>
          <a:xfrm rot="5400000">
            <a:off x="2554071" y="30077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FD64B80-E00B-1D1F-4CF8-A42AB08E2B8C}"/>
              </a:ext>
            </a:extLst>
          </p:cNvPr>
          <p:cNvSpPr/>
          <p:nvPr/>
        </p:nvSpPr>
        <p:spPr>
          <a:xfrm>
            <a:off x="43513" y="3334753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Get_quantity_angles</a:t>
            </a:r>
            <a:r>
              <a:rPr lang="en-US" dirty="0"/>
              <a:t>()</a:t>
            </a:r>
          </a:p>
        </p:txBody>
      </p:sp>
      <p:sp>
        <p:nvSpPr>
          <p:cNvPr id="56" name="Magnetic Disk 55">
            <a:extLst>
              <a:ext uri="{FF2B5EF4-FFF2-40B4-BE49-F238E27FC236}">
                <a16:creationId xmlns:a16="http://schemas.microsoft.com/office/drawing/2014/main" id="{76BE89AC-EDB6-2248-5D6D-14DF95946E01}"/>
              </a:ext>
            </a:extLst>
          </p:cNvPr>
          <p:cNvSpPr/>
          <p:nvPr/>
        </p:nvSpPr>
        <p:spPr>
          <a:xfrm rot="5400000">
            <a:off x="2544199" y="3318675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E933FC-C656-3E3C-471B-42032FFED5E1}"/>
              </a:ext>
            </a:extLst>
          </p:cNvPr>
          <p:cNvSpPr/>
          <p:nvPr/>
        </p:nvSpPr>
        <p:spPr>
          <a:xfrm>
            <a:off x="-2207" y="3661484"/>
            <a:ext cx="2563541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Get_lenthsupply2house()</a:t>
            </a:r>
          </a:p>
        </p:txBody>
      </p:sp>
      <p:sp>
        <p:nvSpPr>
          <p:cNvPr id="58" name="Magnetic Disk 57">
            <a:extLst>
              <a:ext uri="{FF2B5EF4-FFF2-40B4-BE49-F238E27FC236}">
                <a16:creationId xmlns:a16="http://schemas.microsoft.com/office/drawing/2014/main" id="{4D217E7C-10BA-33E2-18BF-5628008D1372}"/>
              </a:ext>
            </a:extLst>
          </p:cNvPr>
          <p:cNvSpPr/>
          <p:nvPr/>
        </p:nvSpPr>
        <p:spPr>
          <a:xfrm rot="5400000">
            <a:off x="2543100" y="36454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C92D179-772E-ED0E-1A15-8E129FEB1EB2}"/>
              </a:ext>
            </a:extLst>
          </p:cNvPr>
          <p:cNvSpPr/>
          <p:nvPr/>
        </p:nvSpPr>
        <p:spPr>
          <a:xfrm>
            <a:off x="5558283" y="4227072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Calc_tank_pressure</a:t>
            </a:r>
            <a:r>
              <a:rPr lang="en-US" dirty="0"/>
              <a:t>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C72DC7-3D53-69B9-8116-A1A22E611A17}"/>
              </a:ext>
            </a:extLst>
          </p:cNvPr>
          <p:cNvSpPr/>
          <p:nvPr/>
        </p:nvSpPr>
        <p:spPr>
          <a:xfrm>
            <a:off x="5558283" y="4544185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Calc_supply_loss</a:t>
            </a:r>
            <a:r>
              <a:rPr lang="en-US" dirty="0"/>
              <a:t>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CDF2B98-725A-81E2-11FF-CC58CC1236C9}"/>
              </a:ext>
            </a:extLst>
          </p:cNvPr>
          <p:cNvSpPr/>
          <p:nvPr/>
        </p:nvSpPr>
        <p:spPr>
          <a:xfrm>
            <a:off x="5558283" y="4873393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Calc_fiting_loss</a:t>
            </a:r>
            <a:r>
              <a:rPr lang="en-US" dirty="0"/>
              <a:t>()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B138BA-FBF3-9903-1A7C-9A345D32A274}"/>
              </a:ext>
            </a:extLst>
          </p:cNvPr>
          <p:cNvSpPr/>
          <p:nvPr/>
        </p:nvSpPr>
        <p:spPr>
          <a:xfrm>
            <a:off x="5558283" y="5222962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Calc_reduction_loss</a:t>
            </a:r>
            <a:r>
              <a:rPr lang="en-US" dirty="0"/>
              <a:t>()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86BA7BA-AA85-D38A-3A02-9E523058918F}"/>
              </a:ext>
            </a:extLst>
          </p:cNvPr>
          <p:cNvSpPr/>
          <p:nvPr/>
        </p:nvSpPr>
        <p:spPr>
          <a:xfrm>
            <a:off x="5558283" y="5550706"/>
            <a:ext cx="2518920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Calc_house_loss</a:t>
            </a:r>
            <a:r>
              <a:rPr lang="en-US" dirty="0"/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B5ECCA-D45F-A9A2-8487-C130A63250CD}"/>
              </a:ext>
            </a:extLst>
          </p:cNvPr>
          <p:cNvSpPr txBox="1"/>
          <p:nvPr/>
        </p:nvSpPr>
        <p:spPr>
          <a:xfrm>
            <a:off x="7880476" y="2593130"/>
            <a:ext cx="30488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Pressure = </a:t>
            </a:r>
          </a:p>
          <a:p>
            <a:r>
              <a:rPr lang="en-US" dirty="0"/>
              <a:t>   </a:t>
            </a:r>
            <a:r>
              <a:rPr lang="en-US" dirty="0" err="1"/>
              <a:t>Tank_pressure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Supply_loss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Fitting_loss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Reduction_loss</a:t>
            </a:r>
            <a:r>
              <a:rPr lang="en-US" dirty="0"/>
              <a:t> + </a:t>
            </a:r>
          </a:p>
          <a:p>
            <a:r>
              <a:rPr lang="en-US" dirty="0"/>
              <a:t>   </a:t>
            </a:r>
            <a:r>
              <a:rPr lang="en-US" dirty="0" err="1"/>
              <a:t>House_loss</a:t>
            </a:r>
            <a:endParaRPr lang="en-US" dirty="0"/>
          </a:p>
        </p:txBody>
      </p:sp>
      <p:sp>
        <p:nvSpPr>
          <p:cNvPr id="65" name="Magnetic Disk 64">
            <a:extLst>
              <a:ext uri="{FF2B5EF4-FFF2-40B4-BE49-F238E27FC236}">
                <a16:creationId xmlns:a16="http://schemas.microsoft.com/office/drawing/2014/main" id="{392A6135-B4E8-F1E0-83D4-0494E02FD10E}"/>
              </a:ext>
            </a:extLst>
          </p:cNvPr>
          <p:cNvSpPr/>
          <p:nvPr/>
        </p:nvSpPr>
        <p:spPr>
          <a:xfrm>
            <a:off x="2977873" y="2635458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D2AF68-C7AD-A858-E6EC-778D513C2A1F}"/>
              </a:ext>
            </a:extLst>
          </p:cNvPr>
          <p:cNvSpPr txBox="1"/>
          <p:nvPr/>
        </p:nvSpPr>
        <p:spPr>
          <a:xfrm>
            <a:off x="3168214" y="2612133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tower_height</a:t>
            </a:r>
            <a:endParaRPr lang="en-US" dirty="0"/>
          </a:p>
        </p:txBody>
      </p:sp>
      <p:sp>
        <p:nvSpPr>
          <p:cNvPr id="67" name="Magnetic Disk 66">
            <a:extLst>
              <a:ext uri="{FF2B5EF4-FFF2-40B4-BE49-F238E27FC236}">
                <a16:creationId xmlns:a16="http://schemas.microsoft.com/office/drawing/2014/main" id="{A1DE3764-E033-0CD9-5EDF-10F63877333F}"/>
              </a:ext>
            </a:extLst>
          </p:cNvPr>
          <p:cNvSpPr/>
          <p:nvPr/>
        </p:nvSpPr>
        <p:spPr>
          <a:xfrm>
            <a:off x="2977873" y="289901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456287-91C1-BF5F-0A0A-E135C7C83C89}"/>
              </a:ext>
            </a:extLst>
          </p:cNvPr>
          <p:cNvSpPr txBox="1"/>
          <p:nvPr/>
        </p:nvSpPr>
        <p:spPr>
          <a:xfrm>
            <a:off x="3168214" y="2875687"/>
            <a:ext cx="1653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tank_height</a:t>
            </a:r>
            <a:endParaRPr lang="en-US" dirty="0"/>
          </a:p>
        </p:txBody>
      </p:sp>
      <p:sp>
        <p:nvSpPr>
          <p:cNvPr id="69" name="Magnetic Disk 68">
            <a:extLst>
              <a:ext uri="{FF2B5EF4-FFF2-40B4-BE49-F238E27FC236}">
                <a16:creationId xmlns:a16="http://schemas.microsoft.com/office/drawing/2014/main" id="{846875E1-3842-0B31-6DB1-9D79FD7F8976}"/>
              </a:ext>
            </a:extLst>
          </p:cNvPr>
          <p:cNvSpPr/>
          <p:nvPr/>
        </p:nvSpPr>
        <p:spPr>
          <a:xfrm>
            <a:off x="2977873" y="3159502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90FA8D-4661-D522-6C17-0C2EF725FE90}"/>
              </a:ext>
            </a:extLst>
          </p:cNvPr>
          <p:cNvSpPr txBox="1"/>
          <p:nvPr/>
        </p:nvSpPr>
        <p:spPr>
          <a:xfrm>
            <a:off x="3168214" y="3136177"/>
            <a:ext cx="1860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Length1tank2lot</a:t>
            </a:r>
          </a:p>
        </p:txBody>
      </p:sp>
      <p:sp>
        <p:nvSpPr>
          <p:cNvPr id="71" name="Magnetic Disk 70">
            <a:extLst>
              <a:ext uri="{FF2B5EF4-FFF2-40B4-BE49-F238E27FC236}">
                <a16:creationId xmlns:a16="http://schemas.microsoft.com/office/drawing/2014/main" id="{020A6DAA-A806-219A-C98F-5679FFA60413}"/>
              </a:ext>
            </a:extLst>
          </p:cNvPr>
          <p:cNvSpPr/>
          <p:nvPr/>
        </p:nvSpPr>
        <p:spPr>
          <a:xfrm>
            <a:off x="2954081" y="340861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A85816-327D-991A-43A9-A3B76F0E4747}"/>
              </a:ext>
            </a:extLst>
          </p:cNvPr>
          <p:cNvSpPr txBox="1"/>
          <p:nvPr/>
        </p:nvSpPr>
        <p:spPr>
          <a:xfrm>
            <a:off x="3144422" y="3385291"/>
            <a:ext cx="1860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quantity_angles</a:t>
            </a:r>
            <a:endParaRPr lang="en-US" dirty="0"/>
          </a:p>
        </p:txBody>
      </p:sp>
      <p:sp>
        <p:nvSpPr>
          <p:cNvPr id="73" name="Magnetic Disk 72">
            <a:extLst>
              <a:ext uri="{FF2B5EF4-FFF2-40B4-BE49-F238E27FC236}">
                <a16:creationId xmlns:a16="http://schemas.microsoft.com/office/drawing/2014/main" id="{7F72AD74-4758-ABB3-98FB-8B37760D87B9}"/>
              </a:ext>
            </a:extLst>
          </p:cNvPr>
          <p:cNvSpPr/>
          <p:nvPr/>
        </p:nvSpPr>
        <p:spPr>
          <a:xfrm>
            <a:off x="2954081" y="3669106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D255FC-8568-62A8-DDFD-25B0092325EF}"/>
              </a:ext>
            </a:extLst>
          </p:cNvPr>
          <p:cNvSpPr txBox="1"/>
          <p:nvPr/>
        </p:nvSpPr>
        <p:spPr>
          <a:xfrm>
            <a:off x="3144422" y="3645781"/>
            <a:ext cx="2337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length2supply2house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27C096-7EF5-C97C-D619-032A7DF1DD5D}"/>
              </a:ext>
            </a:extLst>
          </p:cNvPr>
          <p:cNvSpPr/>
          <p:nvPr/>
        </p:nvSpPr>
        <p:spPr>
          <a:xfrm>
            <a:off x="9781786" y="2686231"/>
            <a:ext cx="2385591" cy="282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Print_total_pressure</a:t>
            </a:r>
            <a:r>
              <a:rPr lang="en-US" dirty="0"/>
              <a:t>()</a:t>
            </a:r>
          </a:p>
        </p:txBody>
      </p:sp>
      <p:sp>
        <p:nvSpPr>
          <p:cNvPr id="2" name="Magnetic Disk 1">
            <a:extLst>
              <a:ext uri="{FF2B5EF4-FFF2-40B4-BE49-F238E27FC236}">
                <a16:creationId xmlns:a16="http://schemas.microsoft.com/office/drawing/2014/main" id="{BAD79796-D245-BB80-A522-884AC92E4527}"/>
              </a:ext>
            </a:extLst>
          </p:cNvPr>
          <p:cNvSpPr/>
          <p:nvPr/>
        </p:nvSpPr>
        <p:spPr>
          <a:xfrm>
            <a:off x="2215384" y="4769084"/>
            <a:ext cx="1207556" cy="3523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4EED2767-A24F-0F53-BD30-35DB9681BE7A}"/>
              </a:ext>
            </a:extLst>
          </p:cNvPr>
          <p:cNvSpPr/>
          <p:nvPr/>
        </p:nvSpPr>
        <p:spPr>
          <a:xfrm>
            <a:off x="59939" y="4823138"/>
            <a:ext cx="785957" cy="2717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23B3B-2645-1B50-1A2D-73B68D7ACF6D}"/>
              </a:ext>
            </a:extLst>
          </p:cNvPr>
          <p:cNvSpPr txBox="1"/>
          <p:nvPr/>
        </p:nvSpPr>
        <p:spPr>
          <a:xfrm>
            <a:off x="2131708" y="5046801"/>
            <a:ext cx="30343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SUPPLY_INNER_DIAMETER =PVC_SCHED80_INNER_DIAMETER </a:t>
            </a:r>
          </a:p>
          <a:p>
            <a:r>
              <a:rPr lang="en-US" sz="800" dirty="0"/>
              <a:t>SUPPLY_FRICTION_FACTOR = PVC_SCHED80_FRICTION_FACTOR </a:t>
            </a:r>
          </a:p>
          <a:p>
            <a:r>
              <a:rPr lang="en-US" sz="800" dirty="0"/>
              <a:t>SUPPLY_VELOCITY = PVC_SCHED80_SUPPLY_VELOCITY </a:t>
            </a:r>
          </a:p>
          <a:p>
            <a:r>
              <a:rPr lang="en-US" sz="800" dirty="0"/>
              <a:t>HOUSEHOLD_INNER_DIAMETER = HDPE_SDR11_INNER_DIAMETER</a:t>
            </a:r>
          </a:p>
          <a:p>
            <a:r>
              <a:rPr lang="en-US" sz="800" dirty="0"/>
              <a:t>HOUSEHOLD_FRICTION_FACTOR = HDPE_SDR11_FRICTION_FACTOR </a:t>
            </a:r>
          </a:p>
          <a:p>
            <a:r>
              <a:rPr lang="en-US" sz="800" dirty="0"/>
              <a:t>HOUSEHOLD_VELOCITY = HDPE_SDR11_HOUSEHOLD_VELOCITY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8BD3FF-B506-E9F2-2D68-4F1F50B8D692}"/>
              </a:ext>
            </a:extLst>
          </p:cNvPr>
          <p:cNvSpPr/>
          <p:nvPr/>
        </p:nvSpPr>
        <p:spPr>
          <a:xfrm>
            <a:off x="444" y="4211498"/>
            <a:ext cx="2563541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Get_supply_type</a:t>
            </a:r>
            <a:r>
              <a:rPr lang="en-US" dirty="0"/>
              <a:t>()</a:t>
            </a:r>
          </a:p>
        </p:txBody>
      </p:sp>
      <p:sp>
        <p:nvSpPr>
          <p:cNvPr id="13" name="Magnetic Disk 12">
            <a:extLst>
              <a:ext uri="{FF2B5EF4-FFF2-40B4-BE49-F238E27FC236}">
                <a16:creationId xmlns:a16="http://schemas.microsoft.com/office/drawing/2014/main" id="{F73CBA27-D7D8-0232-489B-21224B9DBFDD}"/>
              </a:ext>
            </a:extLst>
          </p:cNvPr>
          <p:cNvSpPr/>
          <p:nvPr/>
        </p:nvSpPr>
        <p:spPr>
          <a:xfrm rot="5400000">
            <a:off x="2545751" y="4195420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7156EC-9FA3-FF3E-2903-64C9170C0BDB}"/>
              </a:ext>
            </a:extLst>
          </p:cNvPr>
          <p:cNvSpPr/>
          <p:nvPr/>
        </p:nvSpPr>
        <p:spPr>
          <a:xfrm>
            <a:off x="25257" y="4511111"/>
            <a:ext cx="2563541" cy="28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Get_house_type</a:t>
            </a:r>
            <a:r>
              <a:rPr lang="en-US" dirty="0"/>
              <a:t>()</a:t>
            </a:r>
          </a:p>
        </p:txBody>
      </p:sp>
      <p:sp>
        <p:nvSpPr>
          <p:cNvPr id="15" name="Magnetic Disk 14">
            <a:extLst>
              <a:ext uri="{FF2B5EF4-FFF2-40B4-BE49-F238E27FC236}">
                <a16:creationId xmlns:a16="http://schemas.microsoft.com/office/drawing/2014/main" id="{E618548B-4A34-8F22-712A-EF77F29E3E7A}"/>
              </a:ext>
            </a:extLst>
          </p:cNvPr>
          <p:cNvSpPr/>
          <p:nvPr/>
        </p:nvSpPr>
        <p:spPr>
          <a:xfrm rot="5400000">
            <a:off x="2570564" y="4495033"/>
            <a:ext cx="255861" cy="27432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A815-3878-5C76-75A6-85CCB192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Prepare: Troubleshooting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C744-3B2D-A370-3798-CC8330A77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Concepts¶</a:t>
            </a:r>
          </a:p>
          <a:p>
            <a:pPr lvl="1"/>
            <a:r>
              <a:rPr lang="en-US" b="1" dirty="0"/>
              <a:t>Types of Mistakes¶</a:t>
            </a:r>
          </a:p>
          <a:p>
            <a:pPr lvl="1"/>
            <a:r>
              <a:rPr lang="en-US" b="1" dirty="0"/>
              <a:t>Error Messages</a:t>
            </a:r>
          </a:p>
          <a:p>
            <a:pPr lvl="1"/>
            <a:r>
              <a:rPr lang="en-US" b="1" dirty="0"/>
              <a:t>Print Statements¶</a:t>
            </a:r>
          </a:p>
          <a:p>
            <a:pPr lvl="1"/>
            <a:r>
              <a:rPr lang="en-US" b="1" dirty="0"/>
              <a:t>Test Functions</a:t>
            </a:r>
          </a:p>
          <a:p>
            <a:pPr lvl="1"/>
            <a:r>
              <a:rPr lang="en-US" b="1" dirty="0"/>
              <a:t>Using a Debugger¶</a:t>
            </a:r>
          </a:p>
          <a:p>
            <a:pPr lvl="1"/>
            <a:r>
              <a:rPr lang="en-US" b="1" dirty="0"/>
              <a:t>Summary¶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31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755A-1FB3-FB7F-9341-534ED371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A0BA-A703-12BB-A260-145A6E9C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Types of Mistakes¶</a:t>
            </a:r>
          </a:p>
          <a:p>
            <a:pPr marL="457200" lvl="1" indent="0">
              <a:buNone/>
            </a:pPr>
            <a:r>
              <a:rPr lang="en-US" b="1" u="sng" dirty="0"/>
              <a:t>Types			Tools		Messages</a:t>
            </a:r>
          </a:p>
          <a:p>
            <a:pPr lvl="1"/>
            <a:r>
              <a:rPr lang="en-US" dirty="0"/>
              <a:t>Syntax			Compiler	on line number, … error</a:t>
            </a:r>
          </a:p>
          <a:p>
            <a:pPr lvl="1"/>
            <a:r>
              <a:rPr lang="en-US" dirty="0"/>
              <a:t>Logic			Test 		</a:t>
            </a:r>
            <a:r>
              <a:rPr lang="en-US" dirty="0" err="1"/>
              <a:t>pytest</a:t>
            </a:r>
            <a:r>
              <a:rPr lang="en-US" dirty="0"/>
              <a:t>; </a:t>
            </a:r>
            <a:r>
              <a:rPr lang="en-US" dirty="0" err="1"/>
              <a:t>test_functions</a:t>
            </a:r>
            <a:r>
              <a:rPr lang="en-US" dirty="0"/>
              <a:t>(): assert</a:t>
            </a:r>
          </a:p>
          <a:p>
            <a:pPr lvl="1"/>
            <a:r>
              <a:rPr lang="en-US" dirty="0"/>
              <a:t>Runtime			?</a:t>
            </a:r>
          </a:p>
          <a:p>
            <a:pPr lvl="2"/>
            <a:r>
              <a:rPr lang="en-US" dirty="0"/>
              <a:t>Debugging		Print</a:t>
            </a:r>
          </a:p>
          <a:p>
            <a:pPr lvl="2"/>
            <a:r>
              <a:rPr lang="en-US" dirty="0"/>
              <a:t>Debugger		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27C0-B657-28C3-7A54-69A00692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Print/Debug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7F486-1E96-CB61-E8DC-23F5E5749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848D-EB95-F345-3C70-F62C641B20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Instead of adding a bunch of print statements,</a:t>
            </a:r>
          </a:p>
          <a:p>
            <a:pPr lvl="1"/>
            <a:r>
              <a:rPr lang="en-US" dirty="0"/>
              <a:t>Create a debug function,</a:t>
            </a:r>
          </a:p>
          <a:p>
            <a:pPr lvl="1"/>
            <a:r>
              <a:rPr lang="en-US" dirty="0"/>
              <a:t>Use debug instead of print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49D01-040D-008E-266A-F2DF61BE2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9982C-0BE7-7266-05AB-F0C486C8CD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debug_flag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debug_flag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 = False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debug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debug_string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debug_flag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debug_string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2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210E-D777-5757-1ADB-6BD5308D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BAA62-D7E7-7BC0-4264-A394223B5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 VS Code Debugger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EA25B-ADD1-1291-42F6-A6C38E0A8B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Breakpoints</a:t>
            </a:r>
          </a:p>
          <a:p>
            <a:r>
              <a:rPr lang="en-US" dirty="0" err="1"/>
              <a:t>Visibles</a:t>
            </a:r>
            <a:endParaRPr lang="en-US" dirty="0"/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Watch</a:t>
            </a:r>
          </a:p>
          <a:p>
            <a:pPr lvl="1"/>
            <a:r>
              <a:rPr lang="en-US" dirty="0"/>
              <a:t>Call Stack</a:t>
            </a:r>
          </a:p>
          <a:p>
            <a:r>
              <a:rPr lang="en-US" dirty="0"/>
              <a:t>Actions</a:t>
            </a:r>
          </a:p>
          <a:p>
            <a:pPr lvl="1"/>
            <a:r>
              <a:rPr lang="en-US" dirty="0"/>
              <a:t>|&gt; Continue</a:t>
            </a:r>
          </a:p>
          <a:p>
            <a:pPr lvl="1"/>
            <a:r>
              <a:rPr lang="en-US" dirty="0"/>
              <a:t>.(   Step over</a:t>
            </a:r>
          </a:p>
          <a:p>
            <a:pPr lvl="1"/>
            <a:r>
              <a:rPr lang="en-US" dirty="0"/>
              <a:t>\/  Step into</a:t>
            </a:r>
          </a:p>
          <a:p>
            <a:pPr lvl="1"/>
            <a:r>
              <a:rPr lang="en-US" dirty="0"/>
              <a:t>/\ Step out</a:t>
            </a:r>
          </a:p>
          <a:p>
            <a:pPr lvl="1"/>
            <a:r>
              <a:rPr lang="en-US" dirty="0"/>
              <a:t>@ Restart</a:t>
            </a:r>
          </a:p>
          <a:p>
            <a:pPr lvl="1"/>
            <a:r>
              <a:rPr lang="en-US" dirty="0"/>
              <a:t>[]  Stop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6E0453-E1E5-4E08-0DBA-37AECE4FC4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3630928" cy="3684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B983E5-E747-005B-E4CF-76E9935DF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3983429"/>
            <a:ext cx="7213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5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F922-483B-1514-0C0F-83ACAE21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Checkpoint: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6F576-52BB-6897-AD1A-7DFC6C34D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2390D-F68B-07E3-23B7-F4C7114A8F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CB9A4-31B1-C181-D803-7C41C13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D72D9-E514-BA9B-957E-3443214AAD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FAD3C-CCDC-6498-F10D-7800FBFE028C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956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9F19-1D4C-13BA-DD55-C6E7CF2A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06 Checkpoint: Troubleshooting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FA27-70C4-CD3E-6EDB-3465132AA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99652-D27C-63CD-C04E-02426CCD89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Practice using the Python debugger in VS Code.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D9C8C-6662-9E4A-CB1F-1AEA4B34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Assignment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8625F-7976-3BDC-126D-D538816B29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the following:</a:t>
            </a:r>
          </a:p>
          <a:p>
            <a:pPr>
              <a:buFont typeface="+mj-lt"/>
              <a:buAutoNum type="arabicPeriod"/>
            </a:pPr>
            <a:r>
              <a:rPr lang="en-US" dirty="0"/>
              <a:t>Download and save the </a:t>
            </a:r>
            <a:r>
              <a:rPr lang="en-US" dirty="0">
                <a:hlinkClick r:id="rId2"/>
              </a:rPr>
              <a:t>example.py</a:t>
            </a:r>
            <a:r>
              <a:rPr lang="en-US" dirty="0"/>
              <a:t> file.</a:t>
            </a:r>
          </a:p>
          <a:p>
            <a:pPr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example.py</a:t>
            </a:r>
            <a:r>
              <a:rPr lang="en-US" dirty="0"/>
              <a:t> in VS Code.</a:t>
            </a:r>
          </a:p>
          <a:p>
            <a:pPr>
              <a:buFont typeface="+mj-lt"/>
              <a:buAutoNum type="arabicPeriod"/>
            </a:pPr>
            <a:r>
              <a:rPr lang="en-US" dirty="0"/>
              <a:t>Follow along with this </a:t>
            </a:r>
            <a:r>
              <a:rPr lang="en-US" dirty="0">
                <a:hlinkClick r:id="rId3"/>
              </a:rPr>
              <a:t>video about the Python Debugger</a:t>
            </a:r>
            <a:r>
              <a:rPr lang="en-US" dirty="0"/>
              <a:t> (17 minutes) from the prepare content and use the debugger in VS Code to step through the </a:t>
            </a:r>
            <a:r>
              <a:rPr lang="en-US" dirty="0" err="1"/>
              <a:t>example.py</a:t>
            </a:r>
            <a:r>
              <a:rPr lang="en-US" dirty="0"/>
              <a:t> program.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640E5-89C9-99C4-4082-B0D0E03BBE8A}"/>
              </a:ext>
            </a:extLst>
          </p:cNvPr>
          <p:cNvSpPr txBox="1"/>
          <p:nvPr/>
        </p:nvSpPr>
        <p:spPr>
          <a:xfrm>
            <a:off x="0" y="6488668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https://byui-cse.github.io/cse111-course/lesson06/teach.html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589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2812</Words>
  <Application>Microsoft Macintosh PowerPoint</Application>
  <PresentationFormat>Widescreen</PresentationFormat>
  <Paragraphs>493</Paragraphs>
  <Slides>31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Menlo</vt:lpstr>
      <vt:lpstr>Office Theme</vt:lpstr>
      <vt:lpstr>Troubleshooting Functions</vt:lpstr>
      <vt:lpstr>Overview</vt:lpstr>
      <vt:lpstr>Schedule Due Dates</vt:lpstr>
      <vt:lpstr>06 Prepare: Troubleshooting Functions</vt:lpstr>
      <vt:lpstr>PowerPoint Presentation</vt:lpstr>
      <vt:lpstr>Print/Debug</vt:lpstr>
      <vt:lpstr>Debugger</vt:lpstr>
      <vt:lpstr>06 Checkpoint: Troubleshooting Functions</vt:lpstr>
      <vt:lpstr>06 Checkpoint: Troubleshooting Functions</vt:lpstr>
      <vt:lpstr>06 Checkpoint: Troubleshooting Functions</vt:lpstr>
      <vt:lpstr>06 Team Activity: Troubleshooting Functions</vt:lpstr>
      <vt:lpstr>06 Team Activity: Troubleshooting Functions</vt:lpstr>
      <vt:lpstr>06 Team Activity: Troubleshooting Functions</vt:lpstr>
      <vt:lpstr>06 Team Activity: Troubleshooting Functions</vt:lpstr>
      <vt:lpstr>06 Team Activity: Troubleshooting Functions</vt:lpstr>
      <vt:lpstr>Input/Output</vt:lpstr>
      <vt:lpstr>Input/Output</vt:lpstr>
      <vt:lpstr>Input/Output</vt:lpstr>
      <vt:lpstr>06 Team Activity: Troubleshooting Functions</vt:lpstr>
      <vt:lpstr>PowerPoint Presentation</vt:lpstr>
      <vt:lpstr>06 Prove Assignment: Troubleshooting Functions</vt:lpstr>
      <vt:lpstr>06 Prove Assignment: Troubleshooting Functions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</vt:lpstr>
      <vt:lpstr>Code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Clements, William</dc:creator>
  <cp:lastModifiedBy>Clements, William</cp:lastModifiedBy>
  <cp:revision>2</cp:revision>
  <dcterms:created xsi:type="dcterms:W3CDTF">2022-10-20T20:46:54Z</dcterms:created>
  <dcterms:modified xsi:type="dcterms:W3CDTF">2023-05-02T19:12:31Z</dcterms:modified>
</cp:coreProperties>
</file>