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3"/>
    <p:restoredTop sz="96993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4003F-89B2-6046-9F09-FE27CE53B450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2884F-B7DF-B94C-A221-4654BF005A1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406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72ED8D-789A-2B2C-F532-4F85B0D71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DB8296-F24A-3F29-D527-3CE9055A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5A203E-E8B9-DA32-3C6F-1F84CC9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6639EE-708D-B0FB-3318-41D1705A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513C94-4E8D-AD98-CEFA-CF8D0813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994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07DEF-75AB-BF64-109F-F53F607F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009C88C-E309-ACA2-35A5-D61ACFEC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5FF644-313F-2F21-73CB-4D6BBF99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2C299D-F925-B5FB-FC9F-B5A1E2DC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A842E37-D9CF-B544-B94E-F8899C17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2665AC3-ACBB-7904-C191-8FDC2C473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4F4309C-4E25-EFAC-2B8C-4D48E592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3CAB95-9796-386D-029B-72A73FD3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EF17AB-6F9F-4C21-424E-770C1959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8EC4B6-BA22-86EB-58DB-1B09C1B1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77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8F980-A109-0420-0CA4-37D021A6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2CBEEC-7030-66CA-5EC0-FA55189D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A131FD-64FC-2E01-9374-808CC67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05E390-1420-B65E-C741-7FB93C48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33AC70-8058-54C8-A101-6FCCBF30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90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21DD1-E9CF-50C3-0D09-D0FB807C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45252D-387D-6F1E-34DD-770EEA8A0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8C530E-F4D0-4B5C-3075-BECEEB7F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2E2B81-233D-CD03-2305-3F8B7600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D9EBB9-FBDC-CEAA-EB09-06C010A2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785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C55312-2F0B-8F34-5261-4FC41CB5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A9D7FD-5EEC-FC68-8C2F-71D4F8DD3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12B4FD1-E831-6D84-68D4-2B52FE0C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87FE85F-508A-783D-D29C-2260CBFC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60AF2-BCAB-147A-3D9D-8C9CDF1E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776C3D6-10B2-67BD-6DA4-80C38DDE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229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068A6-15EA-5FDC-D102-462188C2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DD60927-DBD0-CDC4-9522-2A710A7BB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A6D698-9845-6217-F8A8-039C359F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49A1A13-A07D-FB99-FEE1-661CC23F3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88190F-68B9-9433-5C02-231FFB2E4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E420615-7038-82B8-C245-5079EC1F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DEF1109-9C47-2E05-90BB-E62D4E1D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F57F1EB-8059-7207-EFA6-4D2F7061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94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D5F49-1B06-2956-4949-2522E73A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6289E94-AFCC-FA82-9609-AB5C1A7E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3F472F3-379C-A6F7-3440-B478CEAD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10D330E-3D7B-8992-325D-F1F79855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623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28AC831-C94E-A5BB-4613-8EDEBE8A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0E74CBB-0232-74E7-1E91-C30FBEBA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905F3E0-CB9F-0B72-9636-00AC078A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89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A3DB8-27EA-0697-EC61-FB557C02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C4CFCE-ACD2-96BD-1CA3-1F984690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C797FF-55F6-C4A5-A35C-53F23AEE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F294995-267D-9D6F-48CA-CD243D76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A4D9125-B222-8A5D-6258-2D1CA4D5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95A22B7-8A5E-D40E-1F21-F224731B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454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B5C68-0B08-BD8A-3E87-39930144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976565A-42EF-A126-0D1B-4AE3DE487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8F75411-CA63-4D6C-0BB2-7B6CC0B9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B8FFB34-CC3F-A3D2-6580-688C6C6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A3CD09-6401-511A-15F6-38C4C124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F80EA9-AD28-381E-B726-3891D23C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817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9712165-C0FB-2F1D-5E14-72AB72A3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585973-F1BF-C203-3F53-8D0FD84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BF3DEA-971A-F298-0170-B10928E6A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579D4B-691D-5FA2-34CE-852FD2ECD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583C90-B4A1-54AD-9763-D1401CEEF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88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BB40A9D-147F-6B78-EE23-655C42A3A16F}"/>
              </a:ext>
            </a:extLst>
          </p:cNvPr>
          <p:cNvSpPr txBox="1"/>
          <p:nvPr/>
        </p:nvSpPr>
        <p:spPr>
          <a:xfrm>
            <a:off x="4060372" y="2721114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Modul 1 zadanie 1</a:t>
            </a:r>
          </a:p>
        </p:txBody>
      </p:sp>
    </p:spTree>
    <p:extLst>
      <p:ext uri="{BB962C8B-B14F-4D97-AF65-F5344CB8AC3E}">
        <p14:creationId xmlns:p14="http://schemas.microsoft.com/office/powerpoint/2010/main" val="178743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C283E4F-CF5F-C4F9-2EB8-66599C9BC0F2}"/>
              </a:ext>
            </a:extLst>
          </p:cNvPr>
          <p:cNvSpPr/>
          <p:nvPr/>
        </p:nvSpPr>
        <p:spPr>
          <a:xfrm>
            <a:off x="4776091" y="114903"/>
            <a:ext cx="800131" cy="2308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START</a:t>
            </a:r>
          </a:p>
        </p:txBody>
      </p:sp>
      <p:sp>
        <p:nvSpPr>
          <p:cNvPr id="4" name="Dane 3">
            <a:extLst>
              <a:ext uri="{FF2B5EF4-FFF2-40B4-BE49-F238E27FC236}">
                <a16:creationId xmlns:a16="http://schemas.microsoft.com/office/drawing/2014/main" id="{06AFFD84-982B-ABE9-D665-29A7697CD26C}"/>
              </a:ext>
            </a:extLst>
          </p:cNvPr>
          <p:cNvSpPr/>
          <p:nvPr/>
        </p:nvSpPr>
        <p:spPr>
          <a:xfrm>
            <a:off x="3929743" y="579062"/>
            <a:ext cx="2492827" cy="59204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Pobierz ciąg liczb rozdzielonych średnikami (ciąg)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C3BEF6C1-9547-2C59-E05A-B2C4F2300F94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>
            <a:off x="5176157" y="345733"/>
            <a:ext cx="0" cy="2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Decyzja 6">
            <a:extLst>
              <a:ext uri="{FF2B5EF4-FFF2-40B4-BE49-F238E27FC236}">
                <a16:creationId xmlns:a16="http://schemas.microsoft.com/office/drawing/2014/main" id="{EA5F1FE5-92B7-5846-D25A-2C1E75D5FEC5}"/>
              </a:ext>
            </a:extLst>
          </p:cNvPr>
          <p:cNvSpPr/>
          <p:nvPr/>
        </p:nvSpPr>
        <p:spPr>
          <a:xfrm>
            <a:off x="3758276" y="1959674"/>
            <a:ext cx="2847703" cy="84448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00" dirty="0"/>
              <a:t>Czy</a:t>
            </a:r>
          </a:p>
          <a:p>
            <a:pPr algn="ctr"/>
            <a:r>
              <a:rPr lang="pl-PL" sz="1000" dirty="0"/>
              <a:t>i &lt; (długość ciągu – 1)?</a:t>
            </a:r>
          </a:p>
        </p:txBody>
      </p:sp>
      <p:sp>
        <p:nvSpPr>
          <p:cNvPr id="11" name="Decyzja 10">
            <a:extLst>
              <a:ext uri="{FF2B5EF4-FFF2-40B4-BE49-F238E27FC236}">
                <a16:creationId xmlns:a16="http://schemas.microsoft.com/office/drawing/2014/main" id="{ACD8A149-58E2-644B-A16B-FD1B83E113A7}"/>
              </a:ext>
            </a:extLst>
          </p:cNvPr>
          <p:cNvSpPr/>
          <p:nvPr/>
        </p:nvSpPr>
        <p:spPr>
          <a:xfrm>
            <a:off x="6096529" y="2591242"/>
            <a:ext cx="2532928" cy="104478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Czy</a:t>
            </a:r>
          </a:p>
          <a:p>
            <a:pPr algn="ctr"/>
            <a:r>
              <a:rPr lang="pl-PL" sz="1100" dirty="0"/>
              <a:t>ciąg [i] &gt; ciąg [i+1]</a:t>
            </a:r>
          </a:p>
        </p:txBody>
      </p:sp>
      <p:cxnSp>
        <p:nvCxnSpPr>
          <p:cNvPr id="13" name="Łącznik łamany 12">
            <a:extLst>
              <a:ext uri="{FF2B5EF4-FFF2-40B4-BE49-F238E27FC236}">
                <a16:creationId xmlns:a16="http://schemas.microsoft.com/office/drawing/2014/main" id="{8F8E4049-09A3-5FF5-9EE8-BE30CC3A057D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6605979" y="2381916"/>
            <a:ext cx="757014" cy="20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03AB9E4-AB7C-46AA-7FAF-02B32FC4F323}"/>
              </a:ext>
            </a:extLst>
          </p:cNvPr>
          <p:cNvSpPr txBox="1"/>
          <p:nvPr/>
        </p:nvSpPr>
        <p:spPr>
          <a:xfrm>
            <a:off x="6605979" y="2057832"/>
            <a:ext cx="59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Tak</a:t>
            </a:r>
          </a:p>
        </p:txBody>
      </p:sp>
      <p:sp>
        <p:nvSpPr>
          <p:cNvPr id="17" name="Proces 16">
            <a:extLst>
              <a:ext uri="{FF2B5EF4-FFF2-40B4-BE49-F238E27FC236}">
                <a16:creationId xmlns:a16="http://schemas.microsoft.com/office/drawing/2014/main" id="{206C439D-F10E-5662-153E-D1B4E6602742}"/>
              </a:ext>
            </a:extLst>
          </p:cNvPr>
          <p:cNvSpPr/>
          <p:nvPr/>
        </p:nvSpPr>
        <p:spPr>
          <a:xfrm>
            <a:off x="8347060" y="3984767"/>
            <a:ext cx="1759132" cy="5138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ciąg[i] = ciąg [ i+1]</a:t>
            </a:r>
          </a:p>
          <a:p>
            <a:pPr algn="ctr"/>
            <a:r>
              <a:rPr lang="pl-PL" sz="1100" dirty="0"/>
              <a:t>ciąg[i+1] = ciąg[i]</a:t>
            </a:r>
          </a:p>
          <a:p>
            <a:pPr algn="ctr"/>
            <a:r>
              <a:rPr lang="pl-PL" sz="1100" dirty="0"/>
              <a:t>i++</a:t>
            </a:r>
          </a:p>
        </p:txBody>
      </p:sp>
      <p:cxnSp>
        <p:nvCxnSpPr>
          <p:cNvPr id="24" name="Łącznik łamany 23">
            <a:extLst>
              <a:ext uri="{FF2B5EF4-FFF2-40B4-BE49-F238E27FC236}">
                <a16:creationId xmlns:a16="http://schemas.microsoft.com/office/drawing/2014/main" id="{098AE7B6-18DF-568C-46F9-5617AD5567AE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>
            <a:off x="8629457" y="3113633"/>
            <a:ext cx="597169" cy="871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Łącznik łamany 36">
            <a:extLst>
              <a:ext uri="{FF2B5EF4-FFF2-40B4-BE49-F238E27FC236}">
                <a16:creationId xmlns:a16="http://schemas.microsoft.com/office/drawing/2014/main" id="{0689C800-3CB0-1DB2-D1D7-85F2CBDAC3FA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 flipV="1">
            <a:off x="6096529" y="3113633"/>
            <a:ext cx="3112680" cy="1928630"/>
          </a:xfrm>
          <a:prstGeom prst="bentConnector3">
            <a:avLst>
              <a:gd name="adj1" fmla="val -1517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Łącznik łamany 42">
            <a:extLst>
              <a:ext uri="{FF2B5EF4-FFF2-40B4-BE49-F238E27FC236}">
                <a16:creationId xmlns:a16="http://schemas.microsoft.com/office/drawing/2014/main" id="{E613A1AF-9551-BA48-29AB-CB613B5565E3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9697239" y="4027959"/>
            <a:ext cx="543690" cy="1484917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Łącznik łamany 46">
            <a:extLst>
              <a:ext uri="{FF2B5EF4-FFF2-40B4-BE49-F238E27FC236}">
                <a16:creationId xmlns:a16="http://schemas.microsoft.com/office/drawing/2014/main" id="{F6976239-04D1-8985-DB62-1DE22D7B73D9}"/>
              </a:ext>
            </a:extLst>
          </p:cNvPr>
          <p:cNvCxnSpPr>
            <a:cxnSpLocks/>
          </p:cNvCxnSpPr>
          <p:nvPr/>
        </p:nvCxnSpPr>
        <p:spPr>
          <a:xfrm rot="10800000">
            <a:off x="5176157" y="1763157"/>
            <a:ext cx="5535391" cy="3279109"/>
          </a:xfrm>
          <a:prstGeom prst="bentConnector3">
            <a:avLst>
              <a:gd name="adj1" fmla="val 44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Łącznik prosty ze strzałką 56">
            <a:extLst>
              <a:ext uri="{FF2B5EF4-FFF2-40B4-BE49-F238E27FC236}">
                <a16:creationId xmlns:a16="http://schemas.microsoft.com/office/drawing/2014/main" id="{A33417BB-FB21-D233-1A9D-B2B90A506D24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176157" y="1171109"/>
            <a:ext cx="0" cy="2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2A91AF15-7768-75AB-A42B-7973A62DBEFE}"/>
              </a:ext>
            </a:extLst>
          </p:cNvPr>
          <p:cNvSpPr txBox="1"/>
          <p:nvPr/>
        </p:nvSpPr>
        <p:spPr>
          <a:xfrm>
            <a:off x="8691154" y="2804160"/>
            <a:ext cx="51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Tak</a:t>
            </a:r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id="{FD1906E4-7353-130A-2F12-1315DD72F156}"/>
              </a:ext>
            </a:extLst>
          </p:cNvPr>
          <p:cNvSpPr txBox="1"/>
          <p:nvPr/>
        </p:nvSpPr>
        <p:spPr>
          <a:xfrm>
            <a:off x="5648037" y="2804160"/>
            <a:ext cx="59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Nie</a:t>
            </a:r>
          </a:p>
        </p:txBody>
      </p:sp>
      <p:sp>
        <p:nvSpPr>
          <p:cNvPr id="64" name="Dane 63">
            <a:extLst>
              <a:ext uri="{FF2B5EF4-FFF2-40B4-BE49-F238E27FC236}">
                <a16:creationId xmlns:a16="http://schemas.microsoft.com/office/drawing/2014/main" id="{D274E2FF-0FD3-B9E2-190A-F1DD91B5124B}"/>
              </a:ext>
            </a:extLst>
          </p:cNvPr>
          <p:cNvSpPr/>
          <p:nvPr/>
        </p:nvSpPr>
        <p:spPr>
          <a:xfrm>
            <a:off x="797240" y="2635199"/>
            <a:ext cx="3350409" cy="100082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Wypisz ciąg[długość ciągu - 1]</a:t>
            </a:r>
          </a:p>
        </p:txBody>
      </p:sp>
      <p:cxnSp>
        <p:nvCxnSpPr>
          <p:cNvPr id="66" name="Łącznik łamany 65">
            <a:extLst>
              <a:ext uri="{FF2B5EF4-FFF2-40B4-BE49-F238E27FC236}">
                <a16:creationId xmlns:a16="http://schemas.microsoft.com/office/drawing/2014/main" id="{89D967BD-0043-565D-CF72-ECF6DA803D8B}"/>
              </a:ext>
            </a:extLst>
          </p:cNvPr>
          <p:cNvCxnSpPr>
            <a:cxnSpLocks/>
            <a:stCxn id="7" idx="1"/>
            <a:endCxn id="64" idx="1"/>
          </p:cNvCxnSpPr>
          <p:nvPr/>
        </p:nvCxnSpPr>
        <p:spPr>
          <a:xfrm rot="10800000" flipV="1">
            <a:off x="2472446" y="2381915"/>
            <a:ext cx="1285831" cy="253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2844C05B-7F85-440D-4A4E-3EF828CE3183}"/>
              </a:ext>
            </a:extLst>
          </p:cNvPr>
          <p:cNvSpPr txBox="1"/>
          <p:nvPr/>
        </p:nvSpPr>
        <p:spPr>
          <a:xfrm>
            <a:off x="2749381" y="2054747"/>
            <a:ext cx="59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Nie</a:t>
            </a:r>
          </a:p>
        </p:txBody>
      </p:sp>
      <p:cxnSp>
        <p:nvCxnSpPr>
          <p:cNvPr id="72" name="Łącznik łamany 71">
            <a:extLst>
              <a:ext uri="{FF2B5EF4-FFF2-40B4-BE49-F238E27FC236}">
                <a16:creationId xmlns:a16="http://schemas.microsoft.com/office/drawing/2014/main" id="{D9B53D0C-1828-BF8F-38B6-3F247E4AD5DB}"/>
              </a:ext>
            </a:extLst>
          </p:cNvPr>
          <p:cNvCxnSpPr>
            <a:cxnSpLocks/>
            <a:stCxn id="64" idx="4"/>
            <a:endCxn id="78" idx="2"/>
          </p:cNvCxnSpPr>
          <p:nvPr/>
        </p:nvCxnSpPr>
        <p:spPr>
          <a:xfrm rot="16200000" flipH="1">
            <a:off x="2366519" y="3741949"/>
            <a:ext cx="2296694" cy="2084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Owal 77">
            <a:extLst>
              <a:ext uri="{FF2B5EF4-FFF2-40B4-BE49-F238E27FC236}">
                <a16:creationId xmlns:a16="http://schemas.microsoft.com/office/drawing/2014/main" id="{F626D6A2-AD97-8417-569B-BE5AAF355253}"/>
              </a:ext>
            </a:extLst>
          </p:cNvPr>
          <p:cNvSpPr/>
          <p:nvPr/>
        </p:nvSpPr>
        <p:spPr>
          <a:xfrm>
            <a:off x="4557287" y="5742217"/>
            <a:ext cx="1249681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KONIEC</a:t>
            </a:r>
          </a:p>
        </p:txBody>
      </p:sp>
      <p:sp>
        <p:nvSpPr>
          <p:cNvPr id="93" name="Proces 92">
            <a:extLst>
              <a:ext uri="{FF2B5EF4-FFF2-40B4-BE49-F238E27FC236}">
                <a16:creationId xmlns:a16="http://schemas.microsoft.com/office/drawing/2014/main" id="{CD6AB257-D7F4-FD21-F9AE-02B9F7FEA2A5}"/>
              </a:ext>
            </a:extLst>
          </p:cNvPr>
          <p:cNvSpPr/>
          <p:nvPr/>
        </p:nvSpPr>
        <p:spPr>
          <a:xfrm>
            <a:off x="4741278" y="1433867"/>
            <a:ext cx="869756" cy="1632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i = 0</a:t>
            </a:r>
          </a:p>
        </p:txBody>
      </p:sp>
      <p:cxnSp>
        <p:nvCxnSpPr>
          <p:cNvPr id="94" name="Łącznik prosty ze strzałką 93">
            <a:extLst>
              <a:ext uri="{FF2B5EF4-FFF2-40B4-BE49-F238E27FC236}">
                <a16:creationId xmlns:a16="http://schemas.microsoft.com/office/drawing/2014/main" id="{C09E95CA-A657-781B-1BF0-8702A7F22847}"/>
              </a:ext>
            </a:extLst>
          </p:cNvPr>
          <p:cNvCxnSpPr>
            <a:cxnSpLocks/>
            <a:stCxn id="93" idx="2"/>
            <a:endCxn id="7" idx="0"/>
          </p:cNvCxnSpPr>
          <p:nvPr/>
        </p:nvCxnSpPr>
        <p:spPr>
          <a:xfrm>
            <a:off x="5176156" y="1597155"/>
            <a:ext cx="5972" cy="36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3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095D97A-CA31-DC0C-9ED1-05321A7311C6}"/>
              </a:ext>
            </a:extLst>
          </p:cNvPr>
          <p:cNvSpPr txBox="1"/>
          <p:nvPr/>
        </p:nvSpPr>
        <p:spPr>
          <a:xfrm>
            <a:off x="3831772" y="272111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/>
              <a:t>Modul 1 zadanie 2</a:t>
            </a:r>
          </a:p>
          <a:p>
            <a:r>
              <a:rPr lang="pl-PL" sz="4000" dirty="0">
                <a:effectLst/>
              </a:rPr>
              <a:t>infiksowa na postfiksowa</a:t>
            </a:r>
          </a:p>
          <a:p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2935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>
            <a:extLst>
              <a:ext uri="{FF2B5EF4-FFF2-40B4-BE49-F238E27FC236}">
                <a16:creationId xmlns:a16="http://schemas.microsoft.com/office/drawing/2014/main" id="{F7E5CFB3-AA56-1DA0-617B-9164CEB081EB}"/>
              </a:ext>
            </a:extLst>
          </p:cNvPr>
          <p:cNvSpPr/>
          <p:nvPr/>
        </p:nvSpPr>
        <p:spPr>
          <a:xfrm>
            <a:off x="4924793" y="-1"/>
            <a:ext cx="822865" cy="829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START</a:t>
            </a:r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B9FBD1BD-8FCE-E644-5810-D0B8FC577E65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 flipH="1">
            <a:off x="5336225" y="82900"/>
            <a:ext cx="1" cy="16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Dane 3">
            <a:extLst>
              <a:ext uri="{FF2B5EF4-FFF2-40B4-BE49-F238E27FC236}">
                <a16:creationId xmlns:a16="http://schemas.microsoft.com/office/drawing/2014/main" id="{EA1C9DF0-1B62-B0C3-9E18-78AB267BC889}"/>
              </a:ext>
            </a:extLst>
          </p:cNvPr>
          <p:cNvSpPr/>
          <p:nvPr/>
        </p:nvSpPr>
        <p:spPr>
          <a:xfrm>
            <a:off x="4064159" y="251035"/>
            <a:ext cx="2544131" cy="9372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Pobierz wyrażenie matematyczne (wyrażenie)</a:t>
            </a:r>
          </a:p>
        </p:txBody>
      </p:sp>
      <p:sp>
        <p:nvSpPr>
          <p:cNvPr id="5" name="Decyzja 4">
            <a:extLst>
              <a:ext uri="{FF2B5EF4-FFF2-40B4-BE49-F238E27FC236}">
                <a16:creationId xmlns:a16="http://schemas.microsoft.com/office/drawing/2014/main" id="{D8740A69-CCAE-06E0-D38F-7F54D8A1D831}"/>
              </a:ext>
            </a:extLst>
          </p:cNvPr>
          <p:cNvSpPr/>
          <p:nvPr/>
        </p:nvSpPr>
        <p:spPr>
          <a:xfrm>
            <a:off x="4600657" y="861351"/>
            <a:ext cx="1471134" cy="19099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Czy</a:t>
            </a:r>
          </a:p>
          <a:p>
            <a:pPr algn="ctr"/>
            <a:r>
              <a:rPr lang="pl-PL" sz="400" dirty="0"/>
              <a:t>i &lt; (długość wyrażenia)?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13D0F123-292E-A8FE-B19B-FD796B4C8305}"/>
              </a:ext>
            </a:extLst>
          </p:cNvPr>
          <p:cNvCxnSpPr>
            <a:cxnSpLocks/>
            <a:stCxn id="4" idx="4"/>
            <a:endCxn id="26" idx="0"/>
          </p:cNvCxnSpPr>
          <p:nvPr/>
        </p:nvCxnSpPr>
        <p:spPr>
          <a:xfrm flipH="1">
            <a:off x="5336224" y="344762"/>
            <a:ext cx="1" cy="14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Łącznik łamany 8">
            <a:extLst>
              <a:ext uri="{FF2B5EF4-FFF2-40B4-BE49-F238E27FC236}">
                <a16:creationId xmlns:a16="http://schemas.microsoft.com/office/drawing/2014/main" id="{0E7E080B-C3C9-EBE3-EB8A-7B22AEEDE2CE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>
            <a:off x="6071791" y="956850"/>
            <a:ext cx="187063" cy="110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Decyzja 19">
            <a:extLst>
              <a:ext uri="{FF2B5EF4-FFF2-40B4-BE49-F238E27FC236}">
                <a16:creationId xmlns:a16="http://schemas.microsoft.com/office/drawing/2014/main" id="{FFC64E67-34E5-2500-1B9E-B83E2D18FA20}"/>
              </a:ext>
            </a:extLst>
          </p:cNvPr>
          <p:cNvSpPr/>
          <p:nvPr/>
        </p:nvSpPr>
        <p:spPr>
          <a:xfrm>
            <a:off x="5616438" y="1291080"/>
            <a:ext cx="1284829" cy="13984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Czy znak.isdigit()?</a:t>
            </a:r>
          </a:p>
        </p:txBody>
      </p:sp>
      <p:cxnSp>
        <p:nvCxnSpPr>
          <p:cNvPr id="21" name="Łącznik łamany 20">
            <a:extLst>
              <a:ext uri="{FF2B5EF4-FFF2-40B4-BE49-F238E27FC236}">
                <a16:creationId xmlns:a16="http://schemas.microsoft.com/office/drawing/2014/main" id="{0E94EC0C-E482-924D-BBEE-6E894F5DE34E}"/>
              </a:ext>
            </a:extLst>
          </p:cNvPr>
          <p:cNvCxnSpPr>
            <a:cxnSpLocks/>
            <a:stCxn id="20" idx="3"/>
            <a:endCxn id="33" idx="0"/>
          </p:cNvCxnSpPr>
          <p:nvPr/>
        </p:nvCxnSpPr>
        <p:spPr>
          <a:xfrm>
            <a:off x="6901267" y="1361001"/>
            <a:ext cx="760095" cy="159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Proces 22">
            <a:extLst>
              <a:ext uri="{FF2B5EF4-FFF2-40B4-BE49-F238E27FC236}">
                <a16:creationId xmlns:a16="http://schemas.microsoft.com/office/drawing/2014/main" id="{5A9046A7-58DF-4876-E9B9-EBEDF1DEB096}"/>
              </a:ext>
            </a:extLst>
          </p:cNvPr>
          <p:cNvSpPr/>
          <p:nvPr/>
        </p:nvSpPr>
        <p:spPr>
          <a:xfrm>
            <a:off x="5848909" y="1066992"/>
            <a:ext cx="819889" cy="82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Znak = wyrażenie[i]</a:t>
            </a:r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DEFCEA77-E2D0-E18F-AE40-8DFDB35350B8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6258853" y="1149823"/>
            <a:ext cx="1" cy="14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Proces 25">
            <a:extLst>
              <a:ext uri="{FF2B5EF4-FFF2-40B4-BE49-F238E27FC236}">
                <a16:creationId xmlns:a16="http://schemas.microsoft.com/office/drawing/2014/main" id="{C7DCA95F-9EBB-57B9-3A6D-AD097B490F2C}"/>
              </a:ext>
            </a:extLst>
          </p:cNvPr>
          <p:cNvSpPr/>
          <p:nvPr/>
        </p:nvSpPr>
        <p:spPr>
          <a:xfrm>
            <a:off x="4982945" y="484763"/>
            <a:ext cx="706557" cy="22080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Operators = []</a:t>
            </a:r>
          </a:p>
          <a:p>
            <a:pPr algn="ctr"/>
            <a:r>
              <a:rPr lang="pl-PL" sz="400" dirty="0"/>
              <a:t>Output = []</a:t>
            </a:r>
          </a:p>
          <a:p>
            <a:pPr algn="ctr"/>
            <a:r>
              <a:rPr lang="pl-PL" sz="400" dirty="0"/>
              <a:t>i=0</a:t>
            </a: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2D17AD52-BF5B-80EC-9780-E77A714BF4FF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>
            <a:off x="5336224" y="705571"/>
            <a:ext cx="0" cy="15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Proces 32">
            <a:extLst>
              <a:ext uri="{FF2B5EF4-FFF2-40B4-BE49-F238E27FC236}">
                <a16:creationId xmlns:a16="http://schemas.microsoft.com/office/drawing/2014/main" id="{1448CD4B-2AA5-85C1-D5D5-CBCA29D97840}"/>
              </a:ext>
            </a:extLst>
          </p:cNvPr>
          <p:cNvSpPr/>
          <p:nvPr/>
        </p:nvSpPr>
        <p:spPr>
          <a:xfrm>
            <a:off x="7198960" y="1520231"/>
            <a:ext cx="924804" cy="82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Output.append(znak)</a:t>
            </a:r>
          </a:p>
        </p:txBody>
      </p:sp>
      <p:cxnSp>
        <p:nvCxnSpPr>
          <p:cNvPr id="34" name="Łącznik łamany 33">
            <a:extLst>
              <a:ext uri="{FF2B5EF4-FFF2-40B4-BE49-F238E27FC236}">
                <a16:creationId xmlns:a16="http://schemas.microsoft.com/office/drawing/2014/main" id="{FD5527F1-18CD-61E3-42ED-762B397A06DB}"/>
              </a:ext>
            </a:extLst>
          </p:cNvPr>
          <p:cNvCxnSpPr>
            <a:cxnSpLocks/>
            <a:stCxn id="20" idx="1"/>
            <a:endCxn id="35" idx="0"/>
          </p:cNvCxnSpPr>
          <p:nvPr/>
        </p:nvCxnSpPr>
        <p:spPr>
          <a:xfrm rot="10800000" flipV="1">
            <a:off x="5543364" y="1361001"/>
            <a:ext cx="73075" cy="150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Decyzja 34">
            <a:extLst>
              <a:ext uri="{FF2B5EF4-FFF2-40B4-BE49-F238E27FC236}">
                <a16:creationId xmlns:a16="http://schemas.microsoft.com/office/drawing/2014/main" id="{9932E977-1E51-9F30-7E80-F2EBA489AD05}"/>
              </a:ext>
            </a:extLst>
          </p:cNvPr>
          <p:cNvSpPr/>
          <p:nvPr/>
        </p:nvSpPr>
        <p:spPr>
          <a:xfrm>
            <a:off x="5030145" y="1511345"/>
            <a:ext cx="1026436" cy="13475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Czy znak  = ’(’?</a:t>
            </a:r>
          </a:p>
        </p:txBody>
      </p:sp>
      <p:cxnSp>
        <p:nvCxnSpPr>
          <p:cNvPr id="38" name="Łącznik łamany 37">
            <a:extLst>
              <a:ext uri="{FF2B5EF4-FFF2-40B4-BE49-F238E27FC236}">
                <a16:creationId xmlns:a16="http://schemas.microsoft.com/office/drawing/2014/main" id="{CE0E69C1-9BF8-F672-312F-07CCD48F4B85}"/>
              </a:ext>
            </a:extLst>
          </p:cNvPr>
          <p:cNvCxnSpPr>
            <a:cxnSpLocks/>
            <a:stCxn id="35" idx="3"/>
            <a:endCxn id="40" idx="0"/>
          </p:cNvCxnSpPr>
          <p:nvPr/>
        </p:nvCxnSpPr>
        <p:spPr>
          <a:xfrm>
            <a:off x="6056581" y="1578721"/>
            <a:ext cx="921377" cy="243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Proces 39">
            <a:extLst>
              <a:ext uri="{FF2B5EF4-FFF2-40B4-BE49-F238E27FC236}">
                <a16:creationId xmlns:a16="http://schemas.microsoft.com/office/drawing/2014/main" id="{FA928EEB-25AC-9CC4-FAAF-C6817D62E5FE}"/>
              </a:ext>
            </a:extLst>
          </p:cNvPr>
          <p:cNvSpPr/>
          <p:nvPr/>
        </p:nvSpPr>
        <p:spPr>
          <a:xfrm>
            <a:off x="6464739" y="1822400"/>
            <a:ext cx="1026437" cy="82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Operators.append(znak)</a:t>
            </a:r>
          </a:p>
        </p:txBody>
      </p:sp>
      <p:cxnSp>
        <p:nvCxnSpPr>
          <p:cNvPr id="41" name="Łącznik łamany 40">
            <a:extLst>
              <a:ext uri="{FF2B5EF4-FFF2-40B4-BE49-F238E27FC236}">
                <a16:creationId xmlns:a16="http://schemas.microsoft.com/office/drawing/2014/main" id="{DD6D8471-3A23-0A00-3F77-864B767C692F}"/>
              </a:ext>
            </a:extLst>
          </p:cNvPr>
          <p:cNvCxnSpPr>
            <a:cxnSpLocks/>
            <a:stCxn id="35" idx="1"/>
            <a:endCxn id="42" idx="0"/>
          </p:cNvCxnSpPr>
          <p:nvPr/>
        </p:nvCxnSpPr>
        <p:spPr>
          <a:xfrm rot="10800000" flipV="1">
            <a:off x="4924793" y="1578721"/>
            <a:ext cx="105352" cy="150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Decyzja 41">
            <a:extLst>
              <a:ext uri="{FF2B5EF4-FFF2-40B4-BE49-F238E27FC236}">
                <a16:creationId xmlns:a16="http://schemas.microsoft.com/office/drawing/2014/main" id="{FA684739-DD63-5460-A21B-CBD08B9686ED}"/>
              </a:ext>
            </a:extLst>
          </p:cNvPr>
          <p:cNvSpPr/>
          <p:nvPr/>
        </p:nvSpPr>
        <p:spPr>
          <a:xfrm>
            <a:off x="4411574" y="1729065"/>
            <a:ext cx="1026437" cy="13475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Czy znak  = ’)?</a:t>
            </a:r>
          </a:p>
        </p:txBody>
      </p:sp>
      <p:cxnSp>
        <p:nvCxnSpPr>
          <p:cNvPr id="45" name="Łącznik łamany 44">
            <a:extLst>
              <a:ext uri="{FF2B5EF4-FFF2-40B4-BE49-F238E27FC236}">
                <a16:creationId xmlns:a16="http://schemas.microsoft.com/office/drawing/2014/main" id="{0A45ED20-1137-821A-1343-AAC25EF23064}"/>
              </a:ext>
            </a:extLst>
          </p:cNvPr>
          <p:cNvCxnSpPr>
            <a:cxnSpLocks/>
            <a:stCxn id="42" idx="3"/>
            <a:endCxn id="171" idx="0"/>
          </p:cNvCxnSpPr>
          <p:nvPr/>
        </p:nvCxnSpPr>
        <p:spPr>
          <a:xfrm>
            <a:off x="5438011" y="1796441"/>
            <a:ext cx="251491" cy="191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Łącznik łamany 50">
            <a:extLst>
              <a:ext uri="{FF2B5EF4-FFF2-40B4-BE49-F238E27FC236}">
                <a16:creationId xmlns:a16="http://schemas.microsoft.com/office/drawing/2014/main" id="{64EA85ED-23CA-0054-F6C9-F14D730E4BC7}"/>
              </a:ext>
            </a:extLst>
          </p:cNvPr>
          <p:cNvCxnSpPr>
            <a:cxnSpLocks/>
            <a:stCxn id="42" idx="1"/>
            <a:endCxn id="53" idx="0"/>
          </p:cNvCxnSpPr>
          <p:nvPr/>
        </p:nvCxnSpPr>
        <p:spPr>
          <a:xfrm rot="10800000" flipV="1">
            <a:off x="2713916" y="1796441"/>
            <a:ext cx="1697659" cy="14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Decyzja 52">
            <a:extLst>
              <a:ext uri="{FF2B5EF4-FFF2-40B4-BE49-F238E27FC236}">
                <a16:creationId xmlns:a16="http://schemas.microsoft.com/office/drawing/2014/main" id="{F95AC893-BCB0-C388-CD18-0F338E616702}"/>
              </a:ext>
            </a:extLst>
          </p:cNvPr>
          <p:cNvSpPr/>
          <p:nvPr/>
        </p:nvSpPr>
        <p:spPr>
          <a:xfrm>
            <a:off x="2074628" y="1939493"/>
            <a:ext cx="1278573" cy="2274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Czy znak  = ’+’ lub ’-’ lub ’*’ lub ’/’?</a:t>
            </a:r>
          </a:p>
        </p:txBody>
      </p:sp>
      <p:cxnSp>
        <p:nvCxnSpPr>
          <p:cNvPr id="54" name="Łącznik łamany 53">
            <a:extLst>
              <a:ext uri="{FF2B5EF4-FFF2-40B4-BE49-F238E27FC236}">
                <a16:creationId xmlns:a16="http://schemas.microsoft.com/office/drawing/2014/main" id="{105B3255-B40B-6F1B-BE20-10980447E219}"/>
              </a:ext>
            </a:extLst>
          </p:cNvPr>
          <p:cNvCxnSpPr>
            <a:cxnSpLocks/>
            <a:stCxn id="53" idx="3"/>
            <a:endCxn id="237" idx="0"/>
          </p:cNvCxnSpPr>
          <p:nvPr/>
        </p:nvCxnSpPr>
        <p:spPr>
          <a:xfrm>
            <a:off x="3353201" y="2053219"/>
            <a:ext cx="412869" cy="197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Łącznik łamany 56">
            <a:extLst>
              <a:ext uri="{FF2B5EF4-FFF2-40B4-BE49-F238E27FC236}">
                <a16:creationId xmlns:a16="http://schemas.microsoft.com/office/drawing/2014/main" id="{459E9007-254E-BED3-0DA8-AB887553532C}"/>
              </a:ext>
            </a:extLst>
          </p:cNvPr>
          <p:cNvCxnSpPr>
            <a:cxnSpLocks/>
            <a:stCxn id="53" idx="1"/>
            <a:endCxn id="61" idx="1"/>
          </p:cNvCxnSpPr>
          <p:nvPr/>
        </p:nvCxnSpPr>
        <p:spPr>
          <a:xfrm rot="10800000" flipV="1">
            <a:off x="1816350" y="2053219"/>
            <a:ext cx="258279" cy="221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Dane 60">
            <a:extLst>
              <a:ext uri="{FF2B5EF4-FFF2-40B4-BE49-F238E27FC236}">
                <a16:creationId xmlns:a16="http://schemas.microsoft.com/office/drawing/2014/main" id="{33BFBABF-7402-6491-FE11-8CF2F8EFA5D5}"/>
              </a:ext>
            </a:extLst>
          </p:cNvPr>
          <p:cNvSpPr/>
          <p:nvPr/>
        </p:nvSpPr>
        <p:spPr>
          <a:xfrm>
            <a:off x="937779" y="2274675"/>
            <a:ext cx="1757139" cy="7880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Wypisz (Wyrażenie zawiera zły znak)</a:t>
            </a:r>
          </a:p>
        </p:txBody>
      </p:sp>
      <p:sp>
        <p:nvSpPr>
          <p:cNvPr id="171" name="Decyzja 170">
            <a:extLst>
              <a:ext uri="{FF2B5EF4-FFF2-40B4-BE49-F238E27FC236}">
                <a16:creationId xmlns:a16="http://schemas.microsoft.com/office/drawing/2014/main" id="{59757B5E-9F80-C63C-9F97-0B686A6D1840}"/>
              </a:ext>
            </a:extLst>
          </p:cNvPr>
          <p:cNvSpPr/>
          <p:nvPr/>
        </p:nvSpPr>
        <p:spPr>
          <a:xfrm>
            <a:off x="5102369" y="1988435"/>
            <a:ext cx="1174266" cy="2274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Operators i Operators[-1] != '('</a:t>
            </a:r>
          </a:p>
        </p:txBody>
      </p:sp>
      <p:cxnSp>
        <p:nvCxnSpPr>
          <p:cNvPr id="192" name="Łącznik łamany 191">
            <a:extLst>
              <a:ext uri="{FF2B5EF4-FFF2-40B4-BE49-F238E27FC236}">
                <a16:creationId xmlns:a16="http://schemas.microsoft.com/office/drawing/2014/main" id="{DF238D09-27DC-055C-9CEE-E98719A18D4A}"/>
              </a:ext>
            </a:extLst>
          </p:cNvPr>
          <p:cNvCxnSpPr>
            <a:cxnSpLocks/>
            <a:stCxn id="171" idx="3"/>
            <a:endCxn id="198" idx="0"/>
          </p:cNvCxnSpPr>
          <p:nvPr/>
        </p:nvCxnSpPr>
        <p:spPr>
          <a:xfrm>
            <a:off x="6276635" y="2102161"/>
            <a:ext cx="165300" cy="188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8" name="Proces 197">
            <a:extLst>
              <a:ext uri="{FF2B5EF4-FFF2-40B4-BE49-F238E27FC236}">
                <a16:creationId xmlns:a16="http://schemas.microsoft.com/office/drawing/2014/main" id="{5DE70411-A643-D505-0FA3-2C8F18626B0B}"/>
              </a:ext>
            </a:extLst>
          </p:cNvPr>
          <p:cNvSpPr/>
          <p:nvPr/>
        </p:nvSpPr>
        <p:spPr>
          <a:xfrm>
            <a:off x="5928716" y="2290613"/>
            <a:ext cx="1026437" cy="82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output.append(operators.pop())</a:t>
            </a:r>
          </a:p>
        </p:txBody>
      </p:sp>
      <p:cxnSp>
        <p:nvCxnSpPr>
          <p:cNvPr id="201" name="Łącznik łamany 200">
            <a:extLst>
              <a:ext uri="{FF2B5EF4-FFF2-40B4-BE49-F238E27FC236}">
                <a16:creationId xmlns:a16="http://schemas.microsoft.com/office/drawing/2014/main" id="{6541E6AE-1ED8-3DFF-57C6-447F48802A85}"/>
              </a:ext>
            </a:extLst>
          </p:cNvPr>
          <p:cNvCxnSpPr>
            <a:cxnSpLocks/>
            <a:stCxn id="171" idx="1"/>
            <a:endCxn id="204" idx="1"/>
          </p:cNvCxnSpPr>
          <p:nvPr/>
        </p:nvCxnSpPr>
        <p:spPr>
          <a:xfrm rot="10800000" flipH="1" flipV="1">
            <a:off x="5102368" y="2102160"/>
            <a:ext cx="1052787" cy="767483"/>
          </a:xfrm>
          <a:prstGeom prst="bentConnector3">
            <a:avLst>
              <a:gd name="adj1" fmla="val -2171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4" name="Proces 203">
            <a:extLst>
              <a:ext uri="{FF2B5EF4-FFF2-40B4-BE49-F238E27FC236}">
                <a16:creationId xmlns:a16="http://schemas.microsoft.com/office/drawing/2014/main" id="{6789296C-70FA-98C5-8D85-E4C720F8D861}"/>
              </a:ext>
            </a:extLst>
          </p:cNvPr>
          <p:cNvSpPr/>
          <p:nvPr/>
        </p:nvSpPr>
        <p:spPr>
          <a:xfrm>
            <a:off x="6155156" y="2830240"/>
            <a:ext cx="573555" cy="7880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operators.pop()</a:t>
            </a:r>
          </a:p>
        </p:txBody>
      </p:sp>
      <p:sp>
        <p:nvSpPr>
          <p:cNvPr id="237" name="Decyzja 236">
            <a:extLst>
              <a:ext uri="{FF2B5EF4-FFF2-40B4-BE49-F238E27FC236}">
                <a16:creationId xmlns:a16="http://schemas.microsoft.com/office/drawing/2014/main" id="{DC77D1C0-E39B-6D75-B3D5-71BF764CDA53}"/>
              </a:ext>
            </a:extLst>
          </p:cNvPr>
          <p:cNvSpPr/>
          <p:nvPr/>
        </p:nvSpPr>
        <p:spPr>
          <a:xfrm>
            <a:off x="3016539" y="2250424"/>
            <a:ext cx="1499062" cy="18727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Operators[-1] = ’+’ lub ’-’</a:t>
            </a:r>
          </a:p>
        </p:txBody>
      </p:sp>
      <p:cxnSp>
        <p:nvCxnSpPr>
          <p:cNvPr id="238" name="Łącznik łamany 237">
            <a:extLst>
              <a:ext uri="{FF2B5EF4-FFF2-40B4-BE49-F238E27FC236}">
                <a16:creationId xmlns:a16="http://schemas.microsoft.com/office/drawing/2014/main" id="{EFAADB4B-4F6B-4A83-6754-A1285937DF62}"/>
              </a:ext>
            </a:extLst>
          </p:cNvPr>
          <p:cNvCxnSpPr>
            <a:cxnSpLocks/>
            <a:stCxn id="237" idx="3"/>
            <a:endCxn id="243" idx="0"/>
          </p:cNvCxnSpPr>
          <p:nvPr/>
        </p:nvCxnSpPr>
        <p:spPr>
          <a:xfrm>
            <a:off x="4515601" y="2344062"/>
            <a:ext cx="86578" cy="180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0" name="Łącznik łamany 239">
            <a:extLst>
              <a:ext uri="{FF2B5EF4-FFF2-40B4-BE49-F238E27FC236}">
                <a16:creationId xmlns:a16="http://schemas.microsoft.com/office/drawing/2014/main" id="{D2F38DB0-0BD4-EB37-21E4-F3B3D008855A}"/>
              </a:ext>
            </a:extLst>
          </p:cNvPr>
          <p:cNvCxnSpPr>
            <a:cxnSpLocks/>
            <a:stCxn id="237" idx="1"/>
            <a:endCxn id="244" idx="0"/>
          </p:cNvCxnSpPr>
          <p:nvPr/>
        </p:nvCxnSpPr>
        <p:spPr>
          <a:xfrm rot="10800000" flipV="1">
            <a:off x="2938545" y="2344061"/>
            <a:ext cx="77995" cy="116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3" name="Proces 242">
            <a:extLst>
              <a:ext uri="{FF2B5EF4-FFF2-40B4-BE49-F238E27FC236}">
                <a16:creationId xmlns:a16="http://schemas.microsoft.com/office/drawing/2014/main" id="{B0D193EA-39ED-DA29-BCA4-665B898F78CB}"/>
              </a:ext>
            </a:extLst>
          </p:cNvPr>
          <p:cNvSpPr/>
          <p:nvPr/>
        </p:nvSpPr>
        <p:spPr>
          <a:xfrm>
            <a:off x="4360003" y="2524083"/>
            <a:ext cx="484351" cy="6696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WagaOp = 1</a:t>
            </a:r>
          </a:p>
        </p:txBody>
      </p:sp>
      <p:sp>
        <p:nvSpPr>
          <p:cNvPr id="244" name="Decyzja 243">
            <a:extLst>
              <a:ext uri="{FF2B5EF4-FFF2-40B4-BE49-F238E27FC236}">
                <a16:creationId xmlns:a16="http://schemas.microsoft.com/office/drawing/2014/main" id="{2182BB0B-F99B-A453-67D5-BDB758C3E1BB}"/>
              </a:ext>
            </a:extLst>
          </p:cNvPr>
          <p:cNvSpPr/>
          <p:nvPr/>
        </p:nvSpPr>
        <p:spPr>
          <a:xfrm>
            <a:off x="2203406" y="2460959"/>
            <a:ext cx="1470275" cy="18727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Operators[-1] = ’*’ lub ’/’</a:t>
            </a:r>
          </a:p>
        </p:txBody>
      </p:sp>
      <p:cxnSp>
        <p:nvCxnSpPr>
          <p:cNvPr id="245" name="Łącznik łamany 244">
            <a:extLst>
              <a:ext uri="{FF2B5EF4-FFF2-40B4-BE49-F238E27FC236}">
                <a16:creationId xmlns:a16="http://schemas.microsoft.com/office/drawing/2014/main" id="{D4917EA2-3DEB-5B46-E66D-487F014EB3DB}"/>
              </a:ext>
            </a:extLst>
          </p:cNvPr>
          <p:cNvCxnSpPr>
            <a:cxnSpLocks/>
            <a:stCxn id="244" idx="3"/>
            <a:endCxn id="249" idx="0"/>
          </p:cNvCxnSpPr>
          <p:nvPr/>
        </p:nvCxnSpPr>
        <p:spPr>
          <a:xfrm>
            <a:off x="3673681" y="2554597"/>
            <a:ext cx="86211" cy="127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Łącznik łamany 246">
            <a:extLst>
              <a:ext uri="{FF2B5EF4-FFF2-40B4-BE49-F238E27FC236}">
                <a16:creationId xmlns:a16="http://schemas.microsoft.com/office/drawing/2014/main" id="{4017CAEF-B6D5-1096-BB38-58FDF660D5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7760" y="2561272"/>
            <a:ext cx="45078" cy="140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9" name="Proces 248">
            <a:extLst>
              <a:ext uri="{FF2B5EF4-FFF2-40B4-BE49-F238E27FC236}">
                <a16:creationId xmlns:a16="http://schemas.microsoft.com/office/drawing/2014/main" id="{9C856299-EB85-67E8-D1FD-B2E9EDEC4FA3}"/>
              </a:ext>
            </a:extLst>
          </p:cNvPr>
          <p:cNvSpPr/>
          <p:nvPr/>
        </p:nvSpPr>
        <p:spPr>
          <a:xfrm>
            <a:off x="3527124" y="2682017"/>
            <a:ext cx="465535" cy="8209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WagaOp = 2</a:t>
            </a:r>
          </a:p>
        </p:txBody>
      </p:sp>
      <p:sp>
        <p:nvSpPr>
          <p:cNvPr id="250" name="Proces 249">
            <a:extLst>
              <a:ext uri="{FF2B5EF4-FFF2-40B4-BE49-F238E27FC236}">
                <a16:creationId xmlns:a16="http://schemas.microsoft.com/office/drawing/2014/main" id="{0955B7CF-0296-2BF8-DE14-73E76ECAE022}"/>
              </a:ext>
            </a:extLst>
          </p:cNvPr>
          <p:cNvSpPr/>
          <p:nvPr/>
        </p:nvSpPr>
        <p:spPr>
          <a:xfrm>
            <a:off x="1870240" y="2704600"/>
            <a:ext cx="460359" cy="8998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WagaOp = 0</a:t>
            </a:r>
          </a:p>
        </p:txBody>
      </p:sp>
      <p:cxnSp>
        <p:nvCxnSpPr>
          <p:cNvPr id="282" name="Łącznik łamany 281">
            <a:extLst>
              <a:ext uri="{FF2B5EF4-FFF2-40B4-BE49-F238E27FC236}">
                <a16:creationId xmlns:a16="http://schemas.microsoft.com/office/drawing/2014/main" id="{4F1A8294-FA62-4DD5-8609-DC101DFC5174}"/>
              </a:ext>
            </a:extLst>
          </p:cNvPr>
          <p:cNvCxnSpPr>
            <a:cxnSpLocks/>
            <a:stCxn id="250" idx="2"/>
          </p:cNvCxnSpPr>
          <p:nvPr/>
        </p:nvCxnSpPr>
        <p:spPr>
          <a:xfrm rot="16200000" flipH="1">
            <a:off x="2831151" y="2063853"/>
            <a:ext cx="198009" cy="1659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8" name="Łącznik łamany 287">
            <a:extLst>
              <a:ext uri="{FF2B5EF4-FFF2-40B4-BE49-F238E27FC236}">
                <a16:creationId xmlns:a16="http://schemas.microsoft.com/office/drawing/2014/main" id="{537AF8B5-E6BE-4594-EBC8-AAA2F2C4DCBB}"/>
              </a:ext>
            </a:extLst>
          </p:cNvPr>
          <p:cNvCxnSpPr>
            <a:cxnSpLocks/>
            <a:stCxn id="243" idx="2"/>
          </p:cNvCxnSpPr>
          <p:nvPr/>
        </p:nvCxnSpPr>
        <p:spPr>
          <a:xfrm rot="5400000">
            <a:off x="3991783" y="2382196"/>
            <a:ext cx="401546" cy="819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3" name="Łącznik prosty ze strzałką 292">
            <a:extLst>
              <a:ext uri="{FF2B5EF4-FFF2-40B4-BE49-F238E27FC236}">
                <a16:creationId xmlns:a16="http://schemas.microsoft.com/office/drawing/2014/main" id="{3F476454-A0EC-3F64-1CDF-767695D5E328}"/>
              </a:ext>
            </a:extLst>
          </p:cNvPr>
          <p:cNvCxnSpPr>
            <a:cxnSpLocks/>
            <a:stCxn id="249" idx="2"/>
            <a:endCxn id="430" idx="0"/>
          </p:cNvCxnSpPr>
          <p:nvPr/>
        </p:nvCxnSpPr>
        <p:spPr>
          <a:xfrm>
            <a:off x="3759892" y="2764108"/>
            <a:ext cx="1" cy="35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4" name="Decyzja 303">
            <a:extLst>
              <a:ext uri="{FF2B5EF4-FFF2-40B4-BE49-F238E27FC236}">
                <a16:creationId xmlns:a16="http://schemas.microsoft.com/office/drawing/2014/main" id="{F63A6EEA-C13F-9C65-93A5-F9746435284E}"/>
              </a:ext>
            </a:extLst>
          </p:cNvPr>
          <p:cNvSpPr/>
          <p:nvPr/>
        </p:nvSpPr>
        <p:spPr>
          <a:xfrm>
            <a:off x="2668716" y="4102848"/>
            <a:ext cx="2256076" cy="2274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Operators and Operators[-1] != ’ (  ’ i WagaOp &gt;= WagaZn</a:t>
            </a:r>
          </a:p>
        </p:txBody>
      </p:sp>
      <p:cxnSp>
        <p:nvCxnSpPr>
          <p:cNvPr id="311" name="Łącznik łamany 310">
            <a:extLst>
              <a:ext uri="{FF2B5EF4-FFF2-40B4-BE49-F238E27FC236}">
                <a16:creationId xmlns:a16="http://schemas.microsoft.com/office/drawing/2014/main" id="{4334CF50-0359-CAB3-74DC-0AC6A56638C9}"/>
              </a:ext>
            </a:extLst>
          </p:cNvPr>
          <p:cNvCxnSpPr>
            <a:cxnSpLocks/>
            <a:stCxn id="304" idx="3"/>
            <a:endCxn id="313" idx="0"/>
          </p:cNvCxnSpPr>
          <p:nvPr/>
        </p:nvCxnSpPr>
        <p:spPr>
          <a:xfrm>
            <a:off x="4924792" y="4216574"/>
            <a:ext cx="76765" cy="443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3" name="Proces 312">
            <a:extLst>
              <a:ext uri="{FF2B5EF4-FFF2-40B4-BE49-F238E27FC236}">
                <a16:creationId xmlns:a16="http://schemas.microsoft.com/office/drawing/2014/main" id="{56C5C759-E96A-E1BB-AB64-B29532B5228B}"/>
              </a:ext>
            </a:extLst>
          </p:cNvPr>
          <p:cNvSpPr/>
          <p:nvPr/>
        </p:nvSpPr>
        <p:spPr>
          <a:xfrm>
            <a:off x="4531036" y="4660164"/>
            <a:ext cx="941041" cy="7880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output.append(operators.pop())</a:t>
            </a:r>
          </a:p>
        </p:txBody>
      </p:sp>
      <p:cxnSp>
        <p:nvCxnSpPr>
          <p:cNvPr id="324" name="Łącznik prosty ze strzałką 323">
            <a:extLst>
              <a:ext uri="{FF2B5EF4-FFF2-40B4-BE49-F238E27FC236}">
                <a16:creationId xmlns:a16="http://schemas.microsoft.com/office/drawing/2014/main" id="{EEA680AC-C921-0A14-5D74-E3548225651B}"/>
              </a:ext>
            </a:extLst>
          </p:cNvPr>
          <p:cNvCxnSpPr>
            <a:cxnSpLocks/>
            <a:stCxn id="198" idx="2"/>
            <a:endCxn id="204" idx="0"/>
          </p:cNvCxnSpPr>
          <p:nvPr/>
        </p:nvCxnSpPr>
        <p:spPr>
          <a:xfrm flipH="1">
            <a:off x="6441934" y="2373444"/>
            <a:ext cx="1" cy="45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9" name="Proces 328">
            <a:extLst>
              <a:ext uri="{FF2B5EF4-FFF2-40B4-BE49-F238E27FC236}">
                <a16:creationId xmlns:a16="http://schemas.microsoft.com/office/drawing/2014/main" id="{36494BB7-3E5D-1FAC-456F-C2747B1A9B84}"/>
              </a:ext>
            </a:extLst>
          </p:cNvPr>
          <p:cNvSpPr/>
          <p:nvPr/>
        </p:nvSpPr>
        <p:spPr>
          <a:xfrm>
            <a:off x="4605847" y="5200473"/>
            <a:ext cx="791418" cy="7880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operators.append(znak)</a:t>
            </a:r>
          </a:p>
        </p:txBody>
      </p:sp>
      <p:cxnSp>
        <p:nvCxnSpPr>
          <p:cNvPr id="330" name="Łącznik prosty ze strzałką 329">
            <a:extLst>
              <a:ext uri="{FF2B5EF4-FFF2-40B4-BE49-F238E27FC236}">
                <a16:creationId xmlns:a16="http://schemas.microsoft.com/office/drawing/2014/main" id="{9D38726A-71CF-16B8-3254-3E82823AAA9F}"/>
              </a:ext>
            </a:extLst>
          </p:cNvPr>
          <p:cNvCxnSpPr>
            <a:cxnSpLocks/>
            <a:stCxn id="313" idx="2"/>
            <a:endCxn id="329" idx="0"/>
          </p:cNvCxnSpPr>
          <p:nvPr/>
        </p:nvCxnSpPr>
        <p:spPr>
          <a:xfrm flipH="1">
            <a:off x="5001556" y="4738971"/>
            <a:ext cx="1" cy="46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6" name="Łącznik łamany 335">
            <a:extLst>
              <a:ext uri="{FF2B5EF4-FFF2-40B4-BE49-F238E27FC236}">
                <a16:creationId xmlns:a16="http://schemas.microsoft.com/office/drawing/2014/main" id="{17E2FE7B-30FC-C5AD-788B-5A5F2167A754}"/>
              </a:ext>
            </a:extLst>
          </p:cNvPr>
          <p:cNvCxnSpPr>
            <a:cxnSpLocks/>
            <a:stCxn id="304" idx="1"/>
            <a:endCxn id="329" idx="1"/>
          </p:cNvCxnSpPr>
          <p:nvPr/>
        </p:nvCxnSpPr>
        <p:spPr>
          <a:xfrm rot="10800000" flipH="1" flipV="1">
            <a:off x="2668715" y="4216573"/>
            <a:ext cx="1937131" cy="1023303"/>
          </a:xfrm>
          <a:prstGeom prst="bentConnector3">
            <a:avLst>
              <a:gd name="adj1" fmla="val -1180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7" name="Owal 346">
            <a:extLst>
              <a:ext uri="{FF2B5EF4-FFF2-40B4-BE49-F238E27FC236}">
                <a16:creationId xmlns:a16="http://schemas.microsoft.com/office/drawing/2014/main" id="{C21C943A-760F-023D-C12D-A4D017521EB9}"/>
              </a:ext>
            </a:extLst>
          </p:cNvPr>
          <p:cNvSpPr/>
          <p:nvPr/>
        </p:nvSpPr>
        <p:spPr>
          <a:xfrm>
            <a:off x="993484" y="3373987"/>
            <a:ext cx="822865" cy="829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KONIEC</a:t>
            </a:r>
          </a:p>
        </p:txBody>
      </p:sp>
      <p:cxnSp>
        <p:nvCxnSpPr>
          <p:cNvPr id="348" name="Łącznik łamany 347">
            <a:extLst>
              <a:ext uri="{FF2B5EF4-FFF2-40B4-BE49-F238E27FC236}">
                <a16:creationId xmlns:a16="http://schemas.microsoft.com/office/drawing/2014/main" id="{1A9311EA-8218-AEEC-FB24-D67AAEC94C5D}"/>
              </a:ext>
            </a:extLst>
          </p:cNvPr>
          <p:cNvCxnSpPr>
            <a:cxnSpLocks/>
            <a:stCxn id="5" idx="1"/>
            <a:endCxn id="355" idx="1"/>
          </p:cNvCxnSpPr>
          <p:nvPr/>
        </p:nvCxnSpPr>
        <p:spPr>
          <a:xfrm rot="10800000" flipV="1">
            <a:off x="801379" y="956849"/>
            <a:ext cx="3799278" cy="778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5" name="Dane 354">
            <a:extLst>
              <a:ext uri="{FF2B5EF4-FFF2-40B4-BE49-F238E27FC236}">
                <a16:creationId xmlns:a16="http://schemas.microsoft.com/office/drawing/2014/main" id="{7DE10D24-4E29-5260-A35F-7D5D9F94C506}"/>
              </a:ext>
            </a:extLst>
          </p:cNvPr>
          <p:cNvSpPr/>
          <p:nvPr/>
        </p:nvSpPr>
        <p:spPr>
          <a:xfrm>
            <a:off x="311584" y="1735431"/>
            <a:ext cx="979590" cy="13984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Wypisz Output</a:t>
            </a:r>
          </a:p>
        </p:txBody>
      </p:sp>
      <p:cxnSp>
        <p:nvCxnSpPr>
          <p:cNvPr id="358" name="Łącznik łamany 357">
            <a:extLst>
              <a:ext uri="{FF2B5EF4-FFF2-40B4-BE49-F238E27FC236}">
                <a16:creationId xmlns:a16="http://schemas.microsoft.com/office/drawing/2014/main" id="{E2387D12-CAE2-0D86-8407-8A16F093C9B2}"/>
              </a:ext>
            </a:extLst>
          </p:cNvPr>
          <p:cNvCxnSpPr>
            <a:cxnSpLocks/>
            <a:stCxn id="355" idx="4"/>
            <a:endCxn id="347" idx="0"/>
          </p:cNvCxnSpPr>
          <p:nvPr/>
        </p:nvCxnSpPr>
        <p:spPr>
          <a:xfrm rot="16200000" flipH="1">
            <a:off x="353791" y="2322860"/>
            <a:ext cx="1498715" cy="603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6" name="Łącznik łamany 375">
            <a:extLst>
              <a:ext uri="{FF2B5EF4-FFF2-40B4-BE49-F238E27FC236}">
                <a16:creationId xmlns:a16="http://schemas.microsoft.com/office/drawing/2014/main" id="{C915A24A-0B46-03F0-8C49-4ADE6D07D6D0}"/>
              </a:ext>
            </a:extLst>
          </p:cNvPr>
          <p:cNvCxnSpPr>
            <a:cxnSpLocks/>
            <a:stCxn id="329" idx="3"/>
            <a:endCxn id="408" idx="2"/>
          </p:cNvCxnSpPr>
          <p:nvPr/>
        </p:nvCxnSpPr>
        <p:spPr>
          <a:xfrm flipV="1">
            <a:off x="5397265" y="1323019"/>
            <a:ext cx="3156590" cy="3916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8" name="Łącznik łamany 387">
            <a:extLst>
              <a:ext uri="{FF2B5EF4-FFF2-40B4-BE49-F238E27FC236}">
                <a16:creationId xmlns:a16="http://schemas.microsoft.com/office/drawing/2014/main" id="{B22D5A71-A508-C813-909A-25179266DC42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7971505" y="1292918"/>
            <a:ext cx="272209" cy="892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2" name="Łącznik łamany 391">
            <a:extLst>
              <a:ext uri="{FF2B5EF4-FFF2-40B4-BE49-F238E27FC236}">
                <a16:creationId xmlns:a16="http://schemas.microsoft.com/office/drawing/2014/main" id="{A19AFA8A-525A-B902-807A-1D5FFBC8A553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7614822" y="1268366"/>
            <a:ext cx="302169" cy="1575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8" name="Proces 407">
            <a:extLst>
              <a:ext uri="{FF2B5EF4-FFF2-40B4-BE49-F238E27FC236}">
                <a16:creationId xmlns:a16="http://schemas.microsoft.com/office/drawing/2014/main" id="{3AB0B537-544A-9050-16AB-846ADF4E4648}"/>
              </a:ext>
            </a:extLst>
          </p:cNvPr>
          <p:cNvSpPr/>
          <p:nvPr/>
        </p:nvSpPr>
        <p:spPr>
          <a:xfrm>
            <a:off x="8091453" y="1240188"/>
            <a:ext cx="924804" cy="82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i++</a:t>
            </a:r>
          </a:p>
        </p:txBody>
      </p:sp>
      <p:cxnSp>
        <p:nvCxnSpPr>
          <p:cNvPr id="412" name="Łącznik łamany 411">
            <a:extLst>
              <a:ext uri="{FF2B5EF4-FFF2-40B4-BE49-F238E27FC236}">
                <a16:creationId xmlns:a16="http://schemas.microsoft.com/office/drawing/2014/main" id="{15E1C931-ADA5-A091-48CF-9FF1E55666F9}"/>
              </a:ext>
            </a:extLst>
          </p:cNvPr>
          <p:cNvCxnSpPr>
            <a:cxnSpLocks/>
            <a:stCxn id="408" idx="0"/>
          </p:cNvCxnSpPr>
          <p:nvPr/>
        </p:nvCxnSpPr>
        <p:spPr>
          <a:xfrm rot="16200000" flipV="1">
            <a:off x="6716676" y="-596991"/>
            <a:ext cx="456727" cy="3217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6" name="Proces 415">
            <a:extLst>
              <a:ext uri="{FF2B5EF4-FFF2-40B4-BE49-F238E27FC236}">
                <a16:creationId xmlns:a16="http://schemas.microsoft.com/office/drawing/2014/main" id="{5CDEA642-5A05-2CA7-7FB8-605497640EAC}"/>
              </a:ext>
            </a:extLst>
          </p:cNvPr>
          <p:cNvSpPr/>
          <p:nvPr/>
        </p:nvSpPr>
        <p:spPr>
          <a:xfrm>
            <a:off x="1584565" y="2477961"/>
            <a:ext cx="460369" cy="8998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Output = []</a:t>
            </a:r>
          </a:p>
        </p:txBody>
      </p:sp>
      <p:cxnSp>
        <p:nvCxnSpPr>
          <p:cNvPr id="418" name="Łącznik prosty ze strzałką 417">
            <a:extLst>
              <a:ext uri="{FF2B5EF4-FFF2-40B4-BE49-F238E27FC236}">
                <a16:creationId xmlns:a16="http://schemas.microsoft.com/office/drawing/2014/main" id="{F7650590-80B3-B668-1C78-5F4C86E61ED4}"/>
              </a:ext>
            </a:extLst>
          </p:cNvPr>
          <p:cNvCxnSpPr>
            <a:cxnSpLocks/>
            <a:stCxn id="61" idx="4"/>
            <a:endCxn id="416" idx="0"/>
          </p:cNvCxnSpPr>
          <p:nvPr/>
        </p:nvCxnSpPr>
        <p:spPr>
          <a:xfrm flipH="1">
            <a:off x="1814750" y="2353481"/>
            <a:ext cx="1599" cy="12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2" name="Łącznik łamany 421">
            <a:extLst>
              <a:ext uri="{FF2B5EF4-FFF2-40B4-BE49-F238E27FC236}">
                <a16:creationId xmlns:a16="http://schemas.microsoft.com/office/drawing/2014/main" id="{413F3E5A-FD25-7EB7-057B-C1DC52D19B0E}"/>
              </a:ext>
            </a:extLst>
          </p:cNvPr>
          <p:cNvCxnSpPr>
            <a:cxnSpLocks/>
          </p:cNvCxnSpPr>
          <p:nvPr/>
        </p:nvCxnSpPr>
        <p:spPr>
          <a:xfrm rot="5400000">
            <a:off x="1595036" y="2342444"/>
            <a:ext cx="68560" cy="51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0" name="Decyzja 429">
            <a:extLst>
              <a:ext uri="{FF2B5EF4-FFF2-40B4-BE49-F238E27FC236}">
                <a16:creationId xmlns:a16="http://schemas.microsoft.com/office/drawing/2014/main" id="{B0C4608A-C542-4B11-67D1-336FE4CA34DB}"/>
              </a:ext>
            </a:extLst>
          </p:cNvPr>
          <p:cNvSpPr/>
          <p:nvPr/>
        </p:nvSpPr>
        <p:spPr>
          <a:xfrm>
            <a:off x="3123073" y="3121373"/>
            <a:ext cx="1273639" cy="18727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znak  = ’+’ lub ’-’</a:t>
            </a:r>
          </a:p>
        </p:txBody>
      </p:sp>
      <p:cxnSp>
        <p:nvCxnSpPr>
          <p:cNvPr id="431" name="Łącznik łamany 430">
            <a:extLst>
              <a:ext uri="{FF2B5EF4-FFF2-40B4-BE49-F238E27FC236}">
                <a16:creationId xmlns:a16="http://schemas.microsoft.com/office/drawing/2014/main" id="{09736038-2E20-9D85-5901-0552A89B87C5}"/>
              </a:ext>
            </a:extLst>
          </p:cNvPr>
          <p:cNvCxnSpPr>
            <a:cxnSpLocks/>
            <a:stCxn id="430" idx="3"/>
            <a:endCxn id="440" idx="0"/>
          </p:cNvCxnSpPr>
          <p:nvPr/>
        </p:nvCxnSpPr>
        <p:spPr>
          <a:xfrm>
            <a:off x="4396712" y="3215011"/>
            <a:ext cx="214241" cy="204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2" name="Łącznik łamany 431">
            <a:extLst>
              <a:ext uri="{FF2B5EF4-FFF2-40B4-BE49-F238E27FC236}">
                <a16:creationId xmlns:a16="http://schemas.microsoft.com/office/drawing/2014/main" id="{394B5CE3-5A16-0CC0-EBC8-62B5038947BA}"/>
              </a:ext>
            </a:extLst>
          </p:cNvPr>
          <p:cNvCxnSpPr>
            <a:cxnSpLocks/>
            <a:stCxn id="430" idx="1"/>
            <a:endCxn id="433" idx="0"/>
          </p:cNvCxnSpPr>
          <p:nvPr/>
        </p:nvCxnSpPr>
        <p:spPr>
          <a:xfrm rot="10800000" flipV="1">
            <a:off x="2977747" y="3215010"/>
            <a:ext cx="145326" cy="135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3" name="Decyzja 432">
            <a:extLst>
              <a:ext uri="{FF2B5EF4-FFF2-40B4-BE49-F238E27FC236}">
                <a16:creationId xmlns:a16="http://schemas.microsoft.com/office/drawing/2014/main" id="{FA611F40-AD4E-740A-00F6-2CC4EB1A3A44}"/>
              </a:ext>
            </a:extLst>
          </p:cNvPr>
          <p:cNvSpPr/>
          <p:nvPr/>
        </p:nvSpPr>
        <p:spPr>
          <a:xfrm>
            <a:off x="2340927" y="3350884"/>
            <a:ext cx="1273639" cy="18727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znak = ’*’ lub ’/’</a:t>
            </a:r>
          </a:p>
        </p:txBody>
      </p:sp>
      <p:cxnSp>
        <p:nvCxnSpPr>
          <p:cNvPr id="434" name="Łącznik łamany 433">
            <a:extLst>
              <a:ext uri="{FF2B5EF4-FFF2-40B4-BE49-F238E27FC236}">
                <a16:creationId xmlns:a16="http://schemas.microsoft.com/office/drawing/2014/main" id="{8DE7CDDC-A186-091D-202D-720D4600CFDB}"/>
              </a:ext>
            </a:extLst>
          </p:cNvPr>
          <p:cNvCxnSpPr>
            <a:cxnSpLocks/>
            <a:stCxn id="433" idx="3"/>
            <a:endCxn id="436" idx="0"/>
          </p:cNvCxnSpPr>
          <p:nvPr/>
        </p:nvCxnSpPr>
        <p:spPr>
          <a:xfrm>
            <a:off x="3614566" y="3444522"/>
            <a:ext cx="184208" cy="14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5" name="Łącznik łamany 434">
            <a:extLst>
              <a:ext uri="{FF2B5EF4-FFF2-40B4-BE49-F238E27FC236}">
                <a16:creationId xmlns:a16="http://schemas.microsoft.com/office/drawing/2014/main" id="{B8DECDAC-A158-418E-FDB0-4820B4681E3D}"/>
              </a:ext>
            </a:extLst>
          </p:cNvPr>
          <p:cNvCxnSpPr>
            <a:cxnSpLocks/>
            <a:stCxn id="433" idx="1"/>
          </p:cNvCxnSpPr>
          <p:nvPr/>
        </p:nvCxnSpPr>
        <p:spPr>
          <a:xfrm rot="10800000" flipV="1">
            <a:off x="2203407" y="3444522"/>
            <a:ext cx="137520" cy="155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6" name="Proces 435">
            <a:extLst>
              <a:ext uri="{FF2B5EF4-FFF2-40B4-BE49-F238E27FC236}">
                <a16:creationId xmlns:a16="http://schemas.microsoft.com/office/drawing/2014/main" id="{72A26009-1FC0-906E-801D-47B9B56EAA80}"/>
              </a:ext>
            </a:extLst>
          </p:cNvPr>
          <p:cNvSpPr/>
          <p:nvPr/>
        </p:nvSpPr>
        <p:spPr>
          <a:xfrm>
            <a:off x="3566275" y="3584849"/>
            <a:ext cx="464997" cy="8918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WagaZn= 2</a:t>
            </a:r>
          </a:p>
        </p:txBody>
      </p:sp>
      <p:cxnSp>
        <p:nvCxnSpPr>
          <p:cNvPr id="437" name="Łącznik łamany 436">
            <a:extLst>
              <a:ext uri="{FF2B5EF4-FFF2-40B4-BE49-F238E27FC236}">
                <a16:creationId xmlns:a16="http://schemas.microsoft.com/office/drawing/2014/main" id="{32371CB0-624B-371D-A104-28F7530465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0337" y="3002898"/>
            <a:ext cx="205664" cy="1579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8" name="Łącznik łamany 437">
            <a:extLst>
              <a:ext uri="{FF2B5EF4-FFF2-40B4-BE49-F238E27FC236}">
                <a16:creationId xmlns:a16="http://schemas.microsoft.com/office/drawing/2014/main" id="{023DB369-372C-4FB3-1C63-6CD12A13E7AC}"/>
              </a:ext>
            </a:extLst>
          </p:cNvPr>
          <p:cNvCxnSpPr>
            <a:cxnSpLocks/>
            <a:stCxn id="440" idx="2"/>
          </p:cNvCxnSpPr>
          <p:nvPr/>
        </p:nvCxnSpPr>
        <p:spPr>
          <a:xfrm rot="5400000">
            <a:off x="4005431" y="3289971"/>
            <a:ext cx="398869" cy="812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9" name="Łącznik prosty ze strzałką 438">
            <a:extLst>
              <a:ext uri="{FF2B5EF4-FFF2-40B4-BE49-F238E27FC236}">
                <a16:creationId xmlns:a16="http://schemas.microsoft.com/office/drawing/2014/main" id="{8C7252E4-22EB-7BD3-36E6-3771D4F8302C}"/>
              </a:ext>
            </a:extLst>
          </p:cNvPr>
          <p:cNvCxnSpPr>
            <a:cxnSpLocks/>
            <a:stCxn id="436" idx="2"/>
          </p:cNvCxnSpPr>
          <p:nvPr/>
        </p:nvCxnSpPr>
        <p:spPr>
          <a:xfrm>
            <a:off x="3798774" y="3674034"/>
            <a:ext cx="0" cy="42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0" name="Proces 439">
            <a:extLst>
              <a:ext uri="{FF2B5EF4-FFF2-40B4-BE49-F238E27FC236}">
                <a16:creationId xmlns:a16="http://schemas.microsoft.com/office/drawing/2014/main" id="{99A763C1-9F88-7EE1-2B67-DC04B218BC23}"/>
              </a:ext>
            </a:extLst>
          </p:cNvPr>
          <p:cNvSpPr/>
          <p:nvPr/>
        </p:nvSpPr>
        <p:spPr>
          <a:xfrm>
            <a:off x="4377552" y="3419771"/>
            <a:ext cx="466802" cy="7685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WagaZn= 1</a:t>
            </a:r>
          </a:p>
        </p:txBody>
      </p:sp>
      <p:sp>
        <p:nvSpPr>
          <p:cNvPr id="498" name="Proces 497">
            <a:extLst>
              <a:ext uri="{FF2B5EF4-FFF2-40B4-BE49-F238E27FC236}">
                <a16:creationId xmlns:a16="http://schemas.microsoft.com/office/drawing/2014/main" id="{C80DB394-8C7B-7060-A960-902C78F2B101}"/>
              </a:ext>
            </a:extLst>
          </p:cNvPr>
          <p:cNvSpPr/>
          <p:nvPr/>
        </p:nvSpPr>
        <p:spPr>
          <a:xfrm>
            <a:off x="1978397" y="3599845"/>
            <a:ext cx="460359" cy="8998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WagaZn = 0</a:t>
            </a:r>
          </a:p>
        </p:txBody>
      </p:sp>
      <p:sp>
        <p:nvSpPr>
          <p:cNvPr id="503" name="pole tekstowe 502">
            <a:extLst>
              <a:ext uri="{FF2B5EF4-FFF2-40B4-BE49-F238E27FC236}">
                <a16:creationId xmlns:a16="http://schemas.microsoft.com/office/drawing/2014/main" id="{FECBF056-60E0-D6F3-AD13-9070D100283F}"/>
              </a:ext>
            </a:extLst>
          </p:cNvPr>
          <p:cNvSpPr txBox="1"/>
          <p:nvPr/>
        </p:nvSpPr>
        <p:spPr>
          <a:xfrm>
            <a:off x="6025312" y="844287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504" name="pole tekstowe 503">
            <a:extLst>
              <a:ext uri="{FF2B5EF4-FFF2-40B4-BE49-F238E27FC236}">
                <a16:creationId xmlns:a16="http://schemas.microsoft.com/office/drawing/2014/main" id="{DD98491C-5495-1039-76C5-2DB777893D21}"/>
              </a:ext>
            </a:extLst>
          </p:cNvPr>
          <p:cNvSpPr txBox="1"/>
          <p:nvPr/>
        </p:nvSpPr>
        <p:spPr>
          <a:xfrm>
            <a:off x="6843855" y="1233472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505" name="pole tekstowe 504">
            <a:extLst>
              <a:ext uri="{FF2B5EF4-FFF2-40B4-BE49-F238E27FC236}">
                <a16:creationId xmlns:a16="http://schemas.microsoft.com/office/drawing/2014/main" id="{7773E2DD-0E4C-595A-233C-D8B36ADC85CE}"/>
              </a:ext>
            </a:extLst>
          </p:cNvPr>
          <p:cNvSpPr txBox="1"/>
          <p:nvPr/>
        </p:nvSpPr>
        <p:spPr>
          <a:xfrm>
            <a:off x="5996950" y="1460123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506" name="pole tekstowe 505">
            <a:extLst>
              <a:ext uri="{FF2B5EF4-FFF2-40B4-BE49-F238E27FC236}">
                <a16:creationId xmlns:a16="http://schemas.microsoft.com/office/drawing/2014/main" id="{6BA19AB1-D753-F6B0-033F-A37861AEDC4D}"/>
              </a:ext>
            </a:extLst>
          </p:cNvPr>
          <p:cNvSpPr txBox="1"/>
          <p:nvPr/>
        </p:nvSpPr>
        <p:spPr>
          <a:xfrm>
            <a:off x="5406865" y="1666796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507" name="pole tekstowe 506">
            <a:extLst>
              <a:ext uri="{FF2B5EF4-FFF2-40B4-BE49-F238E27FC236}">
                <a16:creationId xmlns:a16="http://schemas.microsoft.com/office/drawing/2014/main" id="{66D8B10B-5B30-4BF5-EC84-ADE9F654FF71}"/>
              </a:ext>
            </a:extLst>
          </p:cNvPr>
          <p:cNvSpPr txBox="1"/>
          <p:nvPr/>
        </p:nvSpPr>
        <p:spPr>
          <a:xfrm>
            <a:off x="6195901" y="1993863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508" name="pole tekstowe 507">
            <a:extLst>
              <a:ext uri="{FF2B5EF4-FFF2-40B4-BE49-F238E27FC236}">
                <a16:creationId xmlns:a16="http://schemas.microsoft.com/office/drawing/2014/main" id="{E34ECCF8-2054-3287-F047-D808631C38DA}"/>
              </a:ext>
            </a:extLst>
          </p:cNvPr>
          <p:cNvSpPr txBox="1"/>
          <p:nvPr/>
        </p:nvSpPr>
        <p:spPr>
          <a:xfrm>
            <a:off x="4432502" y="2230462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509" name="pole tekstowe 508">
            <a:extLst>
              <a:ext uri="{FF2B5EF4-FFF2-40B4-BE49-F238E27FC236}">
                <a16:creationId xmlns:a16="http://schemas.microsoft.com/office/drawing/2014/main" id="{0F9B308A-0AB4-F4B5-588C-817F3BE8BAA5}"/>
              </a:ext>
            </a:extLst>
          </p:cNvPr>
          <p:cNvSpPr txBox="1"/>
          <p:nvPr/>
        </p:nvSpPr>
        <p:spPr>
          <a:xfrm>
            <a:off x="3296889" y="1938383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510" name="pole tekstowe 509">
            <a:extLst>
              <a:ext uri="{FF2B5EF4-FFF2-40B4-BE49-F238E27FC236}">
                <a16:creationId xmlns:a16="http://schemas.microsoft.com/office/drawing/2014/main" id="{8976C7B5-FCEE-2BFF-5ED1-810A5C868375}"/>
              </a:ext>
            </a:extLst>
          </p:cNvPr>
          <p:cNvSpPr txBox="1"/>
          <p:nvPr/>
        </p:nvSpPr>
        <p:spPr>
          <a:xfrm>
            <a:off x="3585760" y="2444246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511" name="pole tekstowe 510">
            <a:extLst>
              <a:ext uri="{FF2B5EF4-FFF2-40B4-BE49-F238E27FC236}">
                <a16:creationId xmlns:a16="http://schemas.microsoft.com/office/drawing/2014/main" id="{69D99536-86B6-8A69-F51E-5EA04B0B5CC3}"/>
              </a:ext>
            </a:extLst>
          </p:cNvPr>
          <p:cNvSpPr txBox="1"/>
          <p:nvPr/>
        </p:nvSpPr>
        <p:spPr>
          <a:xfrm>
            <a:off x="4360003" y="3105343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512" name="pole tekstowe 511">
            <a:extLst>
              <a:ext uri="{FF2B5EF4-FFF2-40B4-BE49-F238E27FC236}">
                <a16:creationId xmlns:a16="http://schemas.microsoft.com/office/drawing/2014/main" id="{599BE94C-5788-BCC5-5A12-1FCA4E4DDEA5}"/>
              </a:ext>
            </a:extLst>
          </p:cNvPr>
          <p:cNvSpPr txBox="1"/>
          <p:nvPr/>
        </p:nvSpPr>
        <p:spPr>
          <a:xfrm>
            <a:off x="3559967" y="3334839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513" name="pole tekstowe 512">
            <a:extLst>
              <a:ext uri="{FF2B5EF4-FFF2-40B4-BE49-F238E27FC236}">
                <a16:creationId xmlns:a16="http://schemas.microsoft.com/office/drawing/2014/main" id="{33C68960-7368-7524-DC8E-7BC9A87D0353}"/>
              </a:ext>
            </a:extLst>
          </p:cNvPr>
          <p:cNvSpPr txBox="1"/>
          <p:nvPr/>
        </p:nvSpPr>
        <p:spPr>
          <a:xfrm>
            <a:off x="4822964" y="4100227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cxnSp>
        <p:nvCxnSpPr>
          <p:cNvPr id="516" name="Łącznik łamany 515">
            <a:extLst>
              <a:ext uri="{FF2B5EF4-FFF2-40B4-BE49-F238E27FC236}">
                <a16:creationId xmlns:a16="http://schemas.microsoft.com/office/drawing/2014/main" id="{DDE26AD4-FE9F-44B1-5BBB-6A6198610F49}"/>
              </a:ext>
            </a:extLst>
          </p:cNvPr>
          <p:cNvCxnSpPr>
            <a:cxnSpLocks/>
            <a:stCxn id="204" idx="2"/>
          </p:cNvCxnSpPr>
          <p:nvPr/>
        </p:nvCxnSpPr>
        <p:spPr>
          <a:xfrm rot="16200000" flipH="1">
            <a:off x="7361274" y="1989706"/>
            <a:ext cx="273240" cy="2111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8" name="pole tekstowe 517">
            <a:extLst>
              <a:ext uri="{FF2B5EF4-FFF2-40B4-BE49-F238E27FC236}">
                <a16:creationId xmlns:a16="http://schemas.microsoft.com/office/drawing/2014/main" id="{555215E1-8C14-228E-6B9E-3CA59EBAACBB}"/>
              </a:ext>
            </a:extLst>
          </p:cNvPr>
          <p:cNvSpPr txBox="1"/>
          <p:nvPr/>
        </p:nvSpPr>
        <p:spPr>
          <a:xfrm>
            <a:off x="4377552" y="823125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519" name="pole tekstowe 518">
            <a:extLst>
              <a:ext uri="{FF2B5EF4-FFF2-40B4-BE49-F238E27FC236}">
                <a16:creationId xmlns:a16="http://schemas.microsoft.com/office/drawing/2014/main" id="{20D83848-CEB6-A7C3-CFF6-518861591B37}"/>
              </a:ext>
            </a:extLst>
          </p:cNvPr>
          <p:cNvSpPr txBox="1"/>
          <p:nvPr/>
        </p:nvSpPr>
        <p:spPr>
          <a:xfrm>
            <a:off x="5459353" y="1252508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523" name="pole tekstowe 522">
            <a:extLst>
              <a:ext uri="{FF2B5EF4-FFF2-40B4-BE49-F238E27FC236}">
                <a16:creationId xmlns:a16="http://schemas.microsoft.com/office/drawing/2014/main" id="{4291CB71-E6BE-5378-BC4D-9FACEB81B22B}"/>
              </a:ext>
            </a:extLst>
          </p:cNvPr>
          <p:cNvSpPr txBox="1"/>
          <p:nvPr/>
        </p:nvSpPr>
        <p:spPr>
          <a:xfrm>
            <a:off x="4855660" y="1468089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524" name="pole tekstowe 523">
            <a:extLst>
              <a:ext uri="{FF2B5EF4-FFF2-40B4-BE49-F238E27FC236}">
                <a16:creationId xmlns:a16="http://schemas.microsoft.com/office/drawing/2014/main" id="{C1D27618-2D83-3711-49E0-D7A3AFF879D6}"/>
              </a:ext>
            </a:extLst>
          </p:cNvPr>
          <p:cNvSpPr txBox="1"/>
          <p:nvPr/>
        </p:nvSpPr>
        <p:spPr>
          <a:xfrm>
            <a:off x="4881660" y="1985813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525" name="pole tekstowe 524">
            <a:extLst>
              <a:ext uri="{FF2B5EF4-FFF2-40B4-BE49-F238E27FC236}">
                <a16:creationId xmlns:a16="http://schemas.microsoft.com/office/drawing/2014/main" id="{90CE1573-F017-53B2-0A9A-83327A2BC5AC}"/>
              </a:ext>
            </a:extLst>
          </p:cNvPr>
          <p:cNvSpPr txBox="1"/>
          <p:nvPr/>
        </p:nvSpPr>
        <p:spPr>
          <a:xfrm>
            <a:off x="4204865" y="1670117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526" name="pole tekstowe 525">
            <a:extLst>
              <a:ext uri="{FF2B5EF4-FFF2-40B4-BE49-F238E27FC236}">
                <a16:creationId xmlns:a16="http://schemas.microsoft.com/office/drawing/2014/main" id="{3836F0AF-1190-DCFE-E8BA-89DD7ED1606B}"/>
              </a:ext>
            </a:extLst>
          </p:cNvPr>
          <p:cNvSpPr txBox="1"/>
          <p:nvPr/>
        </p:nvSpPr>
        <p:spPr>
          <a:xfrm>
            <a:off x="1846090" y="1939948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527" name="pole tekstowe 526">
            <a:extLst>
              <a:ext uri="{FF2B5EF4-FFF2-40B4-BE49-F238E27FC236}">
                <a16:creationId xmlns:a16="http://schemas.microsoft.com/office/drawing/2014/main" id="{E2D47D7B-2DFA-469B-C777-CB6F2656C404}"/>
              </a:ext>
            </a:extLst>
          </p:cNvPr>
          <p:cNvSpPr txBox="1"/>
          <p:nvPr/>
        </p:nvSpPr>
        <p:spPr>
          <a:xfrm>
            <a:off x="2853012" y="2235474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528" name="pole tekstowe 527">
            <a:extLst>
              <a:ext uri="{FF2B5EF4-FFF2-40B4-BE49-F238E27FC236}">
                <a16:creationId xmlns:a16="http://schemas.microsoft.com/office/drawing/2014/main" id="{6D09C20A-27FD-5352-A49F-D9DE8639B232}"/>
              </a:ext>
            </a:extLst>
          </p:cNvPr>
          <p:cNvSpPr txBox="1"/>
          <p:nvPr/>
        </p:nvSpPr>
        <p:spPr>
          <a:xfrm>
            <a:off x="2010213" y="2439721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529" name="pole tekstowe 528">
            <a:extLst>
              <a:ext uri="{FF2B5EF4-FFF2-40B4-BE49-F238E27FC236}">
                <a16:creationId xmlns:a16="http://schemas.microsoft.com/office/drawing/2014/main" id="{4CD3F362-D89F-9514-938F-BC9AB541EA7B}"/>
              </a:ext>
            </a:extLst>
          </p:cNvPr>
          <p:cNvSpPr txBox="1"/>
          <p:nvPr/>
        </p:nvSpPr>
        <p:spPr>
          <a:xfrm>
            <a:off x="2920566" y="3108676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530" name="pole tekstowe 529">
            <a:extLst>
              <a:ext uri="{FF2B5EF4-FFF2-40B4-BE49-F238E27FC236}">
                <a16:creationId xmlns:a16="http://schemas.microsoft.com/office/drawing/2014/main" id="{6B6D6A40-BA38-48C9-574E-B4C24BB67C4C}"/>
              </a:ext>
            </a:extLst>
          </p:cNvPr>
          <p:cNvSpPr txBox="1"/>
          <p:nvPr/>
        </p:nvSpPr>
        <p:spPr>
          <a:xfrm>
            <a:off x="2143182" y="3334839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531" name="pole tekstowe 530">
            <a:extLst>
              <a:ext uri="{FF2B5EF4-FFF2-40B4-BE49-F238E27FC236}">
                <a16:creationId xmlns:a16="http://schemas.microsoft.com/office/drawing/2014/main" id="{1C050820-5C15-D579-F1AE-062A2C33ECBA}"/>
              </a:ext>
            </a:extLst>
          </p:cNvPr>
          <p:cNvSpPr txBox="1"/>
          <p:nvPr/>
        </p:nvSpPr>
        <p:spPr>
          <a:xfrm>
            <a:off x="2451596" y="4098475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136793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62EB1290-7E80-C30A-5D54-AC8A1F711729}"/>
              </a:ext>
            </a:extLst>
          </p:cNvPr>
          <p:cNvSpPr txBox="1"/>
          <p:nvPr/>
        </p:nvSpPr>
        <p:spPr>
          <a:xfrm>
            <a:off x="3207854" y="2311352"/>
            <a:ext cx="60976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/>
              <a:t>Modul 1 zadanie 2</a:t>
            </a:r>
          </a:p>
          <a:p>
            <a:r>
              <a:rPr lang="pl-PL" sz="4000" dirty="0">
                <a:effectLst/>
              </a:rPr>
              <a:t>Postfiksowa na infiksowa</a:t>
            </a:r>
          </a:p>
          <a:p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09450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Łącznik prosty ze strzałką 1">
            <a:extLst>
              <a:ext uri="{FF2B5EF4-FFF2-40B4-BE49-F238E27FC236}">
                <a16:creationId xmlns:a16="http://schemas.microsoft.com/office/drawing/2014/main" id="{EB606E1F-6B1F-C8EC-8157-FDCDB89ACEF1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5336225" y="82900"/>
            <a:ext cx="1" cy="16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Dane 2">
            <a:extLst>
              <a:ext uri="{FF2B5EF4-FFF2-40B4-BE49-F238E27FC236}">
                <a16:creationId xmlns:a16="http://schemas.microsoft.com/office/drawing/2014/main" id="{213928E5-2494-2AD0-C0D6-562607061CCC}"/>
              </a:ext>
            </a:extLst>
          </p:cNvPr>
          <p:cNvSpPr/>
          <p:nvPr/>
        </p:nvSpPr>
        <p:spPr>
          <a:xfrm>
            <a:off x="4064159" y="251035"/>
            <a:ext cx="2544131" cy="9372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Pobierz wyrażenie matematyczne (wyrażenie)</a:t>
            </a:r>
          </a:p>
        </p:txBody>
      </p:sp>
      <p:sp>
        <p:nvSpPr>
          <p:cNvPr id="4" name="Decyzja 3">
            <a:extLst>
              <a:ext uri="{FF2B5EF4-FFF2-40B4-BE49-F238E27FC236}">
                <a16:creationId xmlns:a16="http://schemas.microsoft.com/office/drawing/2014/main" id="{E561AD9B-9EF4-E3EF-E835-144E6FE78996}"/>
              </a:ext>
            </a:extLst>
          </p:cNvPr>
          <p:cNvSpPr/>
          <p:nvPr/>
        </p:nvSpPr>
        <p:spPr>
          <a:xfrm>
            <a:off x="4600657" y="861351"/>
            <a:ext cx="1471134" cy="19099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Czy</a:t>
            </a:r>
          </a:p>
          <a:p>
            <a:pPr algn="ctr"/>
            <a:r>
              <a:rPr lang="pl-PL" sz="400" dirty="0"/>
              <a:t>i &lt; (długość wyrazenia)?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C3EF3796-75DA-D708-1638-A70F5B53BBB4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 flipH="1">
            <a:off x="5336224" y="344762"/>
            <a:ext cx="1" cy="1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Łącznik łamany 5">
            <a:extLst>
              <a:ext uri="{FF2B5EF4-FFF2-40B4-BE49-F238E27FC236}">
                <a16:creationId xmlns:a16="http://schemas.microsoft.com/office/drawing/2014/main" id="{48C6D1C0-A27B-A9B2-A9FA-C0A5D905FBB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71791" y="956850"/>
            <a:ext cx="187063" cy="152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Proces 6">
            <a:extLst>
              <a:ext uri="{FF2B5EF4-FFF2-40B4-BE49-F238E27FC236}">
                <a16:creationId xmlns:a16="http://schemas.microsoft.com/office/drawing/2014/main" id="{EA495E35-D41F-32A5-017E-99A8F4F4D284}"/>
              </a:ext>
            </a:extLst>
          </p:cNvPr>
          <p:cNvSpPr/>
          <p:nvPr/>
        </p:nvSpPr>
        <p:spPr>
          <a:xfrm>
            <a:off x="4982945" y="484762"/>
            <a:ext cx="706557" cy="26298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Output = []</a:t>
            </a:r>
          </a:p>
          <a:p>
            <a:pPr algn="ctr"/>
            <a:r>
              <a:rPr lang="pl-PL" sz="400" dirty="0"/>
              <a:t>i=0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0EC1CD9-0FDE-E7DB-13D9-29EEAF3BF926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5336224" y="747743"/>
            <a:ext cx="0" cy="11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F269D98-D142-F2C3-3BA7-084475C10D71}"/>
              </a:ext>
            </a:extLst>
          </p:cNvPr>
          <p:cNvSpPr txBox="1"/>
          <p:nvPr/>
        </p:nvSpPr>
        <p:spPr>
          <a:xfrm>
            <a:off x="6025312" y="844287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A1425F5-EA3C-ABEB-E4C4-7A1F983A9EC9}"/>
              </a:ext>
            </a:extLst>
          </p:cNvPr>
          <p:cNvSpPr txBox="1"/>
          <p:nvPr/>
        </p:nvSpPr>
        <p:spPr>
          <a:xfrm>
            <a:off x="4375977" y="808685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5A189626-59B0-1835-2042-55510CADE922}"/>
              </a:ext>
            </a:extLst>
          </p:cNvPr>
          <p:cNvSpPr/>
          <p:nvPr/>
        </p:nvSpPr>
        <p:spPr>
          <a:xfrm>
            <a:off x="4924793" y="-1"/>
            <a:ext cx="822865" cy="829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START</a:t>
            </a:r>
          </a:p>
        </p:txBody>
      </p:sp>
      <p:sp>
        <p:nvSpPr>
          <p:cNvPr id="15" name="Decyzja 14">
            <a:extLst>
              <a:ext uri="{FF2B5EF4-FFF2-40B4-BE49-F238E27FC236}">
                <a16:creationId xmlns:a16="http://schemas.microsoft.com/office/drawing/2014/main" id="{A1C03BF5-D070-3BFA-72C8-793593899FD7}"/>
              </a:ext>
            </a:extLst>
          </p:cNvPr>
          <p:cNvSpPr/>
          <p:nvPr/>
        </p:nvSpPr>
        <p:spPr>
          <a:xfrm>
            <a:off x="5616438" y="1346867"/>
            <a:ext cx="1284829" cy="13984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Czy znak.isdigit()?</a:t>
            </a:r>
          </a:p>
        </p:txBody>
      </p:sp>
      <p:sp>
        <p:nvSpPr>
          <p:cNvPr id="16" name="Proces 15">
            <a:extLst>
              <a:ext uri="{FF2B5EF4-FFF2-40B4-BE49-F238E27FC236}">
                <a16:creationId xmlns:a16="http://schemas.microsoft.com/office/drawing/2014/main" id="{78E6E095-5C54-D972-E202-12C81DA30723}"/>
              </a:ext>
            </a:extLst>
          </p:cNvPr>
          <p:cNvSpPr/>
          <p:nvPr/>
        </p:nvSpPr>
        <p:spPr>
          <a:xfrm>
            <a:off x="5848908" y="1106431"/>
            <a:ext cx="819889" cy="82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znak = wyrażenie[i]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5354DE74-3342-FF90-C120-E420F26DC765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6258853" y="1189262"/>
            <a:ext cx="0" cy="15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Łącznik łamany 20">
            <a:extLst>
              <a:ext uri="{FF2B5EF4-FFF2-40B4-BE49-F238E27FC236}">
                <a16:creationId xmlns:a16="http://schemas.microsoft.com/office/drawing/2014/main" id="{B41484D0-3653-4D7C-7B7F-CAC11A385171}"/>
              </a:ext>
            </a:extLst>
          </p:cNvPr>
          <p:cNvCxnSpPr>
            <a:cxnSpLocks/>
            <a:stCxn id="15" idx="3"/>
            <a:endCxn id="23" idx="0"/>
          </p:cNvCxnSpPr>
          <p:nvPr/>
        </p:nvCxnSpPr>
        <p:spPr>
          <a:xfrm>
            <a:off x="6901267" y="1416788"/>
            <a:ext cx="224120" cy="297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Proces 22">
            <a:extLst>
              <a:ext uri="{FF2B5EF4-FFF2-40B4-BE49-F238E27FC236}">
                <a16:creationId xmlns:a16="http://schemas.microsoft.com/office/drawing/2014/main" id="{4D1782F3-F089-2580-75C7-79E176FDA839}"/>
              </a:ext>
            </a:extLst>
          </p:cNvPr>
          <p:cNvSpPr/>
          <p:nvPr/>
        </p:nvSpPr>
        <p:spPr>
          <a:xfrm>
            <a:off x="6715442" y="1714167"/>
            <a:ext cx="819889" cy="82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Output.append(znak)</a:t>
            </a:r>
          </a:p>
        </p:txBody>
      </p:sp>
      <p:cxnSp>
        <p:nvCxnSpPr>
          <p:cNvPr id="31" name="Łącznik łamany 30">
            <a:extLst>
              <a:ext uri="{FF2B5EF4-FFF2-40B4-BE49-F238E27FC236}">
                <a16:creationId xmlns:a16="http://schemas.microsoft.com/office/drawing/2014/main" id="{FACBCF7D-AC37-357A-882E-E1F5051D77D8}"/>
              </a:ext>
            </a:extLst>
          </p:cNvPr>
          <p:cNvCxnSpPr>
            <a:cxnSpLocks/>
            <a:stCxn id="15" idx="1"/>
            <a:endCxn id="33" idx="0"/>
          </p:cNvCxnSpPr>
          <p:nvPr/>
        </p:nvCxnSpPr>
        <p:spPr>
          <a:xfrm rot="10800000" flipV="1">
            <a:off x="5146682" y="1416787"/>
            <a:ext cx="469757" cy="225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Decyzja 32">
            <a:extLst>
              <a:ext uri="{FF2B5EF4-FFF2-40B4-BE49-F238E27FC236}">
                <a16:creationId xmlns:a16="http://schemas.microsoft.com/office/drawing/2014/main" id="{89149428-3118-A063-2A97-C4BB47CEDC0E}"/>
              </a:ext>
            </a:extLst>
          </p:cNvPr>
          <p:cNvSpPr/>
          <p:nvPr/>
        </p:nvSpPr>
        <p:spPr>
          <a:xfrm>
            <a:off x="4507394" y="1641857"/>
            <a:ext cx="1278573" cy="2274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Czy znak  = ’+’ lub ’-’ lub ’*’ lub ’/’?</a:t>
            </a:r>
          </a:p>
        </p:txBody>
      </p:sp>
      <p:cxnSp>
        <p:nvCxnSpPr>
          <p:cNvPr id="40" name="Łącznik łamany 39">
            <a:extLst>
              <a:ext uri="{FF2B5EF4-FFF2-40B4-BE49-F238E27FC236}">
                <a16:creationId xmlns:a16="http://schemas.microsoft.com/office/drawing/2014/main" id="{37FD0EB4-5312-21BE-8E7C-537D8DF8D31E}"/>
              </a:ext>
            </a:extLst>
          </p:cNvPr>
          <p:cNvCxnSpPr>
            <a:cxnSpLocks/>
            <a:endCxn id="41" idx="1"/>
          </p:cNvCxnSpPr>
          <p:nvPr/>
        </p:nvCxnSpPr>
        <p:spPr>
          <a:xfrm rot="10800000" flipV="1">
            <a:off x="4222364" y="1763599"/>
            <a:ext cx="258279" cy="221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Dane 40">
            <a:extLst>
              <a:ext uri="{FF2B5EF4-FFF2-40B4-BE49-F238E27FC236}">
                <a16:creationId xmlns:a16="http://schemas.microsoft.com/office/drawing/2014/main" id="{1C999CC8-942B-A270-BB70-41AF6EF946B0}"/>
              </a:ext>
            </a:extLst>
          </p:cNvPr>
          <p:cNvSpPr/>
          <p:nvPr/>
        </p:nvSpPr>
        <p:spPr>
          <a:xfrm>
            <a:off x="3343793" y="1985055"/>
            <a:ext cx="1757139" cy="78806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Wypisz (Wyrażenie zawiera zły znak)</a:t>
            </a:r>
          </a:p>
        </p:txBody>
      </p:sp>
      <p:sp>
        <p:nvSpPr>
          <p:cNvPr id="42" name="Proces 41">
            <a:extLst>
              <a:ext uri="{FF2B5EF4-FFF2-40B4-BE49-F238E27FC236}">
                <a16:creationId xmlns:a16="http://schemas.microsoft.com/office/drawing/2014/main" id="{1B7BE53D-C5AB-6304-B326-7D27B8FDC63F}"/>
              </a:ext>
            </a:extLst>
          </p:cNvPr>
          <p:cNvSpPr/>
          <p:nvPr/>
        </p:nvSpPr>
        <p:spPr>
          <a:xfrm>
            <a:off x="3992177" y="2169543"/>
            <a:ext cx="460369" cy="8998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Output = []</a:t>
            </a: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26A4A7F0-68CA-603B-768E-3D40D3061C49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222362" y="2063861"/>
            <a:ext cx="1" cy="10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Łącznik łamany 43">
            <a:extLst>
              <a:ext uri="{FF2B5EF4-FFF2-40B4-BE49-F238E27FC236}">
                <a16:creationId xmlns:a16="http://schemas.microsoft.com/office/drawing/2014/main" id="{51FDB6F9-BEAA-5825-B147-E3FDB65B6875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3642964" y="1785812"/>
            <a:ext cx="105682" cy="1053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Łącznik łamany 49">
            <a:extLst>
              <a:ext uri="{FF2B5EF4-FFF2-40B4-BE49-F238E27FC236}">
                <a16:creationId xmlns:a16="http://schemas.microsoft.com/office/drawing/2014/main" id="{ABF0A08E-4114-B941-F9D2-E4000164ACB7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>
            <a:off x="5785967" y="1755583"/>
            <a:ext cx="239345" cy="226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Proces 50">
            <a:extLst>
              <a:ext uri="{FF2B5EF4-FFF2-40B4-BE49-F238E27FC236}">
                <a16:creationId xmlns:a16="http://schemas.microsoft.com/office/drawing/2014/main" id="{EA41A246-2F9B-B204-DE44-735289A0225D}"/>
              </a:ext>
            </a:extLst>
          </p:cNvPr>
          <p:cNvSpPr/>
          <p:nvPr/>
        </p:nvSpPr>
        <p:spPr>
          <a:xfrm>
            <a:off x="5615367" y="1982072"/>
            <a:ext cx="819889" cy="24929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b = Output.pop()</a:t>
            </a:r>
          </a:p>
          <a:p>
            <a:pPr algn="ctr"/>
            <a:r>
              <a:rPr lang="pl-PL" sz="400" dirty="0"/>
              <a:t>a = Output.pop()</a:t>
            </a:r>
          </a:p>
        </p:txBody>
      </p:sp>
      <p:sp>
        <p:nvSpPr>
          <p:cNvPr id="55" name="Decyzja 54">
            <a:extLst>
              <a:ext uri="{FF2B5EF4-FFF2-40B4-BE49-F238E27FC236}">
                <a16:creationId xmlns:a16="http://schemas.microsoft.com/office/drawing/2014/main" id="{A4542CB0-40AD-4A2C-1FCB-674DB6A9DA82}"/>
              </a:ext>
            </a:extLst>
          </p:cNvPr>
          <p:cNvSpPr/>
          <p:nvPr/>
        </p:nvSpPr>
        <p:spPr>
          <a:xfrm>
            <a:off x="5336224" y="2445456"/>
            <a:ext cx="1379218" cy="2274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Czy znak  = ’*’ lub ’/ ?</a:t>
            </a:r>
          </a:p>
        </p:txBody>
      </p: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3B8C8715-8742-0EC7-AA77-0ACEFA3D3FF8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>
            <a:off x="6025312" y="2231365"/>
            <a:ext cx="521" cy="21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Łącznik łamany 62">
            <a:extLst>
              <a:ext uri="{FF2B5EF4-FFF2-40B4-BE49-F238E27FC236}">
                <a16:creationId xmlns:a16="http://schemas.microsoft.com/office/drawing/2014/main" id="{14E5CFCB-76A3-9D5F-AFFD-7C4A3C24A0BE}"/>
              </a:ext>
            </a:extLst>
          </p:cNvPr>
          <p:cNvCxnSpPr>
            <a:cxnSpLocks/>
            <a:stCxn id="55" idx="3"/>
            <a:endCxn id="66" idx="0"/>
          </p:cNvCxnSpPr>
          <p:nvPr/>
        </p:nvCxnSpPr>
        <p:spPr>
          <a:xfrm>
            <a:off x="6715442" y="2559182"/>
            <a:ext cx="234486" cy="327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Proces 64">
            <a:extLst>
              <a:ext uri="{FF2B5EF4-FFF2-40B4-BE49-F238E27FC236}">
                <a16:creationId xmlns:a16="http://schemas.microsoft.com/office/drawing/2014/main" id="{74DE5F94-30F8-3C86-5C9A-F933C2C50C5E}"/>
              </a:ext>
            </a:extLst>
          </p:cNvPr>
          <p:cNvSpPr/>
          <p:nvPr/>
        </p:nvSpPr>
        <p:spPr>
          <a:xfrm>
            <a:off x="4690987" y="2886999"/>
            <a:ext cx="819889" cy="82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result =  (a +  znak  + b)</a:t>
            </a:r>
          </a:p>
        </p:txBody>
      </p:sp>
      <p:sp>
        <p:nvSpPr>
          <p:cNvPr id="66" name="Proces 65">
            <a:extLst>
              <a:ext uri="{FF2B5EF4-FFF2-40B4-BE49-F238E27FC236}">
                <a16:creationId xmlns:a16="http://schemas.microsoft.com/office/drawing/2014/main" id="{EE8D3744-3D6F-75F1-6BBB-989F025BF100}"/>
              </a:ext>
            </a:extLst>
          </p:cNvPr>
          <p:cNvSpPr/>
          <p:nvPr/>
        </p:nvSpPr>
        <p:spPr>
          <a:xfrm>
            <a:off x="6539983" y="2886999"/>
            <a:ext cx="819889" cy="82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result =  a +  znak  + b</a:t>
            </a:r>
          </a:p>
        </p:txBody>
      </p:sp>
      <p:cxnSp>
        <p:nvCxnSpPr>
          <p:cNvPr id="70" name="Łącznik łamany 69">
            <a:extLst>
              <a:ext uri="{FF2B5EF4-FFF2-40B4-BE49-F238E27FC236}">
                <a16:creationId xmlns:a16="http://schemas.microsoft.com/office/drawing/2014/main" id="{C3F2706D-3111-126D-D864-5C5A141CE6AF}"/>
              </a:ext>
            </a:extLst>
          </p:cNvPr>
          <p:cNvCxnSpPr>
            <a:cxnSpLocks/>
            <a:stCxn id="55" idx="1"/>
            <a:endCxn id="65" idx="0"/>
          </p:cNvCxnSpPr>
          <p:nvPr/>
        </p:nvCxnSpPr>
        <p:spPr>
          <a:xfrm rot="10800000" flipV="1">
            <a:off x="5100932" y="2559181"/>
            <a:ext cx="235292" cy="327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Proces 73">
            <a:extLst>
              <a:ext uri="{FF2B5EF4-FFF2-40B4-BE49-F238E27FC236}">
                <a16:creationId xmlns:a16="http://schemas.microsoft.com/office/drawing/2014/main" id="{702834DC-A203-759D-3D26-543F54EAC2ED}"/>
              </a:ext>
            </a:extLst>
          </p:cNvPr>
          <p:cNvSpPr/>
          <p:nvPr/>
        </p:nvSpPr>
        <p:spPr>
          <a:xfrm>
            <a:off x="6539982" y="3436374"/>
            <a:ext cx="819889" cy="82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Output.append(result)</a:t>
            </a:r>
          </a:p>
        </p:txBody>
      </p: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95C1D27A-7C00-3497-E082-C895DA249B60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 flipH="1">
            <a:off x="6949927" y="2969830"/>
            <a:ext cx="1" cy="46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Łącznik łamany 78">
            <a:extLst>
              <a:ext uri="{FF2B5EF4-FFF2-40B4-BE49-F238E27FC236}">
                <a16:creationId xmlns:a16="http://schemas.microsoft.com/office/drawing/2014/main" id="{91D0E62E-E46E-354D-B267-9275926D21D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566477" y="2504285"/>
            <a:ext cx="507960" cy="1439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Łącznik łamany 83">
            <a:extLst>
              <a:ext uri="{FF2B5EF4-FFF2-40B4-BE49-F238E27FC236}">
                <a16:creationId xmlns:a16="http://schemas.microsoft.com/office/drawing/2014/main" id="{DD154436-7853-7FDA-8F88-E91024325C8C}"/>
              </a:ext>
            </a:extLst>
          </p:cNvPr>
          <p:cNvCxnSpPr>
            <a:cxnSpLocks/>
            <a:stCxn id="97" idx="0"/>
          </p:cNvCxnSpPr>
          <p:nvPr/>
        </p:nvCxnSpPr>
        <p:spPr>
          <a:xfrm rot="16200000" flipV="1">
            <a:off x="6397031" y="-188747"/>
            <a:ext cx="814807" cy="2837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Łącznik łamany 89">
            <a:extLst>
              <a:ext uri="{FF2B5EF4-FFF2-40B4-BE49-F238E27FC236}">
                <a16:creationId xmlns:a16="http://schemas.microsoft.com/office/drawing/2014/main" id="{50D3DC27-D29D-3115-83FC-1BC89A69FCAC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7551782" y="1370603"/>
            <a:ext cx="244986" cy="1097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Proces 96">
            <a:extLst>
              <a:ext uri="{FF2B5EF4-FFF2-40B4-BE49-F238E27FC236}">
                <a16:creationId xmlns:a16="http://schemas.microsoft.com/office/drawing/2014/main" id="{2EE3DC4B-D5EA-E612-6B38-F5138CB78309}"/>
              </a:ext>
            </a:extLst>
          </p:cNvPr>
          <p:cNvSpPr/>
          <p:nvPr/>
        </p:nvSpPr>
        <p:spPr>
          <a:xfrm>
            <a:off x="7760759" y="1637383"/>
            <a:ext cx="924804" cy="828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i++</a:t>
            </a:r>
          </a:p>
        </p:txBody>
      </p:sp>
      <p:cxnSp>
        <p:nvCxnSpPr>
          <p:cNvPr id="100" name="Łącznik łamany 99">
            <a:extLst>
              <a:ext uri="{FF2B5EF4-FFF2-40B4-BE49-F238E27FC236}">
                <a16:creationId xmlns:a16="http://schemas.microsoft.com/office/drawing/2014/main" id="{B734EEAE-0E05-47DC-B825-9A6485FB57DD}"/>
              </a:ext>
            </a:extLst>
          </p:cNvPr>
          <p:cNvCxnSpPr>
            <a:cxnSpLocks/>
            <a:stCxn id="74" idx="3"/>
            <a:endCxn id="97" idx="2"/>
          </p:cNvCxnSpPr>
          <p:nvPr/>
        </p:nvCxnSpPr>
        <p:spPr>
          <a:xfrm flipV="1">
            <a:off x="7359871" y="1720214"/>
            <a:ext cx="863290" cy="1757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Łącznik łamany 106">
            <a:extLst>
              <a:ext uri="{FF2B5EF4-FFF2-40B4-BE49-F238E27FC236}">
                <a16:creationId xmlns:a16="http://schemas.microsoft.com/office/drawing/2014/main" id="{AD526E06-DB3A-10BB-8DE3-CCA089D1A876}"/>
              </a:ext>
            </a:extLst>
          </p:cNvPr>
          <p:cNvCxnSpPr>
            <a:cxnSpLocks/>
            <a:stCxn id="4" idx="1"/>
            <a:endCxn id="108" idx="1"/>
          </p:cNvCxnSpPr>
          <p:nvPr/>
        </p:nvCxnSpPr>
        <p:spPr>
          <a:xfrm rot="10800000" flipV="1">
            <a:off x="2485719" y="956849"/>
            <a:ext cx="2114938" cy="983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8" name="Dane 107">
            <a:extLst>
              <a:ext uri="{FF2B5EF4-FFF2-40B4-BE49-F238E27FC236}">
                <a16:creationId xmlns:a16="http://schemas.microsoft.com/office/drawing/2014/main" id="{B579A9A7-9799-7C41-2BB0-1050CBCC7933}"/>
              </a:ext>
            </a:extLst>
          </p:cNvPr>
          <p:cNvSpPr/>
          <p:nvPr/>
        </p:nvSpPr>
        <p:spPr>
          <a:xfrm>
            <a:off x="1995924" y="1940657"/>
            <a:ext cx="979590" cy="13984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Wypisz Output</a:t>
            </a:r>
          </a:p>
        </p:txBody>
      </p:sp>
      <p:sp>
        <p:nvSpPr>
          <p:cNvPr id="109" name="pole tekstowe 108">
            <a:extLst>
              <a:ext uri="{FF2B5EF4-FFF2-40B4-BE49-F238E27FC236}">
                <a16:creationId xmlns:a16="http://schemas.microsoft.com/office/drawing/2014/main" id="{78DE062C-EB86-92B2-33C2-9A232078446B}"/>
              </a:ext>
            </a:extLst>
          </p:cNvPr>
          <p:cNvSpPr txBox="1"/>
          <p:nvPr/>
        </p:nvSpPr>
        <p:spPr>
          <a:xfrm>
            <a:off x="4246135" y="1653731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110" name="Owal 109">
            <a:extLst>
              <a:ext uri="{FF2B5EF4-FFF2-40B4-BE49-F238E27FC236}">
                <a16:creationId xmlns:a16="http://schemas.microsoft.com/office/drawing/2014/main" id="{F5E0B57F-F3FB-521F-1C29-5A2D190F9ABB}"/>
              </a:ext>
            </a:extLst>
          </p:cNvPr>
          <p:cNvSpPr/>
          <p:nvPr/>
        </p:nvSpPr>
        <p:spPr>
          <a:xfrm>
            <a:off x="2772103" y="2631457"/>
            <a:ext cx="822865" cy="829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400" dirty="0"/>
              <a:t>KONIEC</a:t>
            </a:r>
          </a:p>
        </p:txBody>
      </p:sp>
      <p:cxnSp>
        <p:nvCxnSpPr>
          <p:cNvPr id="112" name="Łącznik łamany 111">
            <a:extLst>
              <a:ext uri="{FF2B5EF4-FFF2-40B4-BE49-F238E27FC236}">
                <a16:creationId xmlns:a16="http://schemas.microsoft.com/office/drawing/2014/main" id="{0486A6EF-59EE-6440-BFB3-6963FD3FA80B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 rot="16200000" flipH="1">
            <a:off x="2559148" y="2007068"/>
            <a:ext cx="550959" cy="697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pole tekstowe 121">
            <a:extLst>
              <a:ext uri="{FF2B5EF4-FFF2-40B4-BE49-F238E27FC236}">
                <a16:creationId xmlns:a16="http://schemas.microsoft.com/office/drawing/2014/main" id="{C49DD183-8094-6B8E-99BF-A7EE3C6276C1}"/>
              </a:ext>
            </a:extLst>
          </p:cNvPr>
          <p:cNvSpPr txBox="1"/>
          <p:nvPr/>
        </p:nvSpPr>
        <p:spPr>
          <a:xfrm>
            <a:off x="6832685" y="1282981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123" name="pole tekstowe 122">
            <a:extLst>
              <a:ext uri="{FF2B5EF4-FFF2-40B4-BE49-F238E27FC236}">
                <a16:creationId xmlns:a16="http://schemas.microsoft.com/office/drawing/2014/main" id="{18C8CC32-83A8-4487-3EE8-CF633B04A74F}"/>
              </a:ext>
            </a:extLst>
          </p:cNvPr>
          <p:cNvSpPr txBox="1"/>
          <p:nvPr/>
        </p:nvSpPr>
        <p:spPr>
          <a:xfrm>
            <a:off x="6668797" y="2428322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124" name="pole tekstowe 123">
            <a:extLst>
              <a:ext uri="{FF2B5EF4-FFF2-40B4-BE49-F238E27FC236}">
                <a16:creationId xmlns:a16="http://schemas.microsoft.com/office/drawing/2014/main" id="{6529BBFA-60DC-193B-7E5B-B45DF40E03A0}"/>
              </a:ext>
            </a:extLst>
          </p:cNvPr>
          <p:cNvSpPr txBox="1"/>
          <p:nvPr/>
        </p:nvSpPr>
        <p:spPr>
          <a:xfrm>
            <a:off x="5680301" y="1630755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Tak</a:t>
            </a:r>
          </a:p>
        </p:txBody>
      </p:sp>
      <p:sp>
        <p:nvSpPr>
          <p:cNvPr id="125" name="pole tekstowe 124">
            <a:extLst>
              <a:ext uri="{FF2B5EF4-FFF2-40B4-BE49-F238E27FC236}">
                <a16:creationId xmlns:a16="http://schemas.microsoft.com/office/drawing/2014/main" id="{B05B65DB-0910-3C28-7803-CB3559423705}"/>
              </a:ext>
            </a:extLst>
          </p:cNvPr>
          <p:cNvSpPr txBox="1"/>
          <p:nvPr/>
        </p:nvSpPr>
        <p:spPr>
          <a:xfrm>
            <a:off x="5406236" y="1283052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  <p:sp>
        <p:nvSpPr>
          <p:cNvPr id="126" name="pole tekstowe 125">
            <a:extLst>
              <a:ext uri="{FF2B5EF4-FFF2-40B4-BE49-F238E27FC236}">
                <a16:creationId xmlns:a16="http://schemas.microsoft.com/office/drawing/2014/main" id="{9A95C1E3-8C0F-FA8C-0F98-9B91AAC84C1A}"/>
              </a:ext>
            </a:extLst>
          </p:cNvPr>
          <p:cNvSpPr txBox="1"/>
          <p:nvPr/>
        </p:nvSpPr>
        <p:spPr>
          <a:xfrm>
            <a:off x="5135416" y="2424099"/>
            <a:ext cx="2596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" dirty="0"/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6698323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392</Words>
  <Application>Microsoft Macintosh PowerPoint</Application>
  <PresentationFormat>Panoramiczny</PresentationFormat>
  <Paragraphs>107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Bartosz Ochnik (bo310953)</dc:creator>
  <cp:lastModifiedBy>Bartosz Ochnik (bo310953)</cp:lastModifiedBy>
  <cp:revision>10</cp:revision>
  <dcterms:created xsi:type="dcterms:W3CDTF">2024-10-18T19:04:24Z</dcterms:created>
  <dcterms:modified xsi:type="dcterms:W3CDTF">2024-10-23T23:48:18Z</dcterms:modified>
</cp:coreProperties>
</file>