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3"/>
    <p:restoredTop sz="96993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4003F-89B2-6046-9F09-FE27CE53B450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2884F-B7DF-B94C-A221-4654BF005A13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7406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2884F-B7DF-B94C-A221-4654BF005A13}" type="slidenum">
              <a:rPr lang="pl-PL" smtClean="0"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266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72ED8D-789A-2B2C-F532-4F85B0D7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DB8296-F24A-3F29-D527-3CE9055A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5A203E-E8B9-DA32-3C6F-1F84CC99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6639EE-708D-B0FB-3318-41D1705A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513C94-4E8D-AD98-CEFA-CF8D0813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994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E07DEF-75AB-BF64-109F-F53F607F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009C88C-E309-ACA2-35A5-D61ACFEC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5FF644-313F-2F21-73CB-4D6BBF99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2C299D-F925-B5FB-FC9F-B5A1E2DC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842E37-D9CF-B544-B94E-F8899C17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2665AC3-ACBB-7904-C191-8FDC2C473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4F4309C-4E25-EFAC-2B8C-4D48E592F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3CAB95-9796-386D-029B-72A73FD3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EF17AB-6F9F-4C21-424E-770C1959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8EC4B6-BA22-86EB-58DB-1B09C1B1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77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8F980-A109-0420-0CA4-37D021A6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2CBEEC-7030-66CA-5EC0-FA55189D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A131FD-64FC-2E01-9374-808CC6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05E390-1420-B65E-C741-7FB93C48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33AC70-8058-54C8-A101-6FCCBF30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90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021DD1-E9CF-50C3-0D09-D0FB807C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45252D-387D-6F1E-34DD-770EEA8A0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8C530E-F4D0-4B5C-3075-BECEEB7F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2E2B81-233D-CD03-2305-3F8B7600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D9EBB9-FBDC-CEAA-EB09-06C010A2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3785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C55312-2F0B-8F34-5261-4FC41CB5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A9D7FD-5EEC-FC68-8C2F-71D4F8DD3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2B4FD1-E831-6D84-68D4-2B52FE0C5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87FE85F-508A-783D-D29C-2260CBFC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60AF2-BCAB-147A-3D9D-8C9CDF1E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76C3D6-10B2-67BD-6DA4-80C38DDE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229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D068A6-15EA-5FDC-D102-462188C2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DD60927-DBD0-CDC4-9522-2A710A7B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A6D698-9845-6217-F8A8-039C359F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49A1A13-A07D-FB99-FEE1-661CC23F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88190F-68B9-9433-5C02-231FFB2E4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E420615-7038-82B8-C245-5079EC1F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DEF1109-9C47-2E05-90BB-E62D4E1D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F57F1EB-8059-7207-EFA6-4D2F7061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94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D5F49-1B06-2956-4949-2522E73A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6289E94-AFCC-FA82-9609-AB5C1A7E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3F472F3-379C-A6F7-3440-B478CEAD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10D330E-3D7B-8992-325D-F1F79855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623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8AC831-C94E-A5BB-4613-8EDEBE8A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0E74CBB-0232-74E7-1E91-C30FBEBA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905F3E0-CB9F-0B72-9636-00AC078A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89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CA3DB8-27EA-0697-EC61-FB557C02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C4CFCE-ACD2-96BD-1CA3-1F984690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C797FF-55F6-C4A5-A35C-53F23AEE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F294995-267D-9D6F-48CA-CD243D76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A4D9125-B222-8A5D-6258-2D1CA4D5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5A22B7-8A5E-D40E-1F21-F224731B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45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B5C68-0B08-BD8A-3E87-39930144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976565A-42EF-A126-0D1B-4AE3DE48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8F75411-CA63-4D6C-0BB2-7B6CC0B91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B8FFB34-CC3F-A3D2-6580-688C6C65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A3CD09-6401-511A-15F6-38C4C124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F80EA9-AD28-381E-B726-3891D23C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17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9712165-C0FB-2F1D-5E14-72AB72A3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2585973-F1BF-C203-3F53-8D0FD846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EBF3DEA-971A-F298-0170-B10928E6A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23453-D1CA-0B41-8563-AA35456A89E4}" type="datetimeFigureOut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579D4B-691D-5FA2-34CE-852FD2ECD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583C90-B4A1-54AD-9763-D1401CEEF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665F3-2278-B045-9809-4133128BC18F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488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88082F6-E53F-5AE0-614B-5EF7C80C20E4}"/>
              </a:ext>
            </a:extLst>
          </p:cNvPr>
          <p:cNvSpPr txBox="1"/>
          <p:nvPr/>
        </p:nvSpPr>
        <p:spPr>
          <a:xfrm>
            <a:off x="3532093" y="2608728"/>
            <a:ext cx="5127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dirty="0"/>
              <a:t>Moduł 2, NWD i NWW</a:t>
            </a:r>
          </a:p>
        </p:txBody>
      </p:sp>
    </p:spTree>
    <p:extLst>
      <p:ext uri="{BB962C8B-B14F-4D97-AF65-F5344CB8AC3E}">
        <p14:creationId xmlns:p14="http://schemas.microsoft.com/office/powerpoint/2010/main" val="247779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DDCD217E-C025-A0ED-AF48-C39C00AD7235}"/>
              </a:ext>
            </a:extLst>
          </p:cNvPr>
          <p:cNvSpPr/>
          <p:nvPr/>
        </p:nvSpPr>
        <p:spPr>
          <a:xfrm>
            <a:off x="5287182" y="958428"/>
            <a:ext cx="951707" cy="306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/>
              <a:t>START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6F299ACF-0208-22A9-5FD5-10F63A4E18FC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5763036" y="1265276"/>
            <a:ext cx="6700" cy="12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Dane 3">
            <a:extLst>
              <a:ext uri="{FF2B5EF4-FFF2-40B4-BE49-F238E27FC236}">
                <a16:creationId xmlns:a16="http://schemas.microsoft.com/office/drawing/2014/main" id="{05994FE8-D860-F04F-8FB8-C76055E99422}"/>
              </a:ext>
            </a:extLst>
          </p:cNvPr>
          <p:cNvSpPr/>
          <p:nvPr/>
        </p:nvSpPr>
        <p:spPr>
          <a:xfrm>
            <a:off x="3844344" y="1392937"/>
            <a:ext cx="3850783" cy="27466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Pobierz liczby stałe generatora (a,c,ran)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D58DAF7-1849-B197-8331-272F2FD448F6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763033" y="1667606"/>
            <a:ext cx="6703" cy="107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Proces 5">
            <a:extLst>
              <a:ext uri="{FF2B5EF4-FFF2-40B4-BE49-F238E27FC236}">
                <a16:creationId xmlns:a16="http://schemas.microsoft.com/office/drawing/2014/main" id="{74CD2294-2B01-D693-6537-A134DF7AFD64}"/>
              </a:ext>
            </a:extLst>
          </p:cNvPr>
          <p:cNvSpPr/>
          <p:nvPr/>
        </p:nvSpPr>
        <p:spPr>
          <a:xfrm>
            <a:off x="5093080" y="1774974"/>
            <a:ext cx="1339905" cy="53152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Tab = []</a:t>
            </a:r>
          </a:p>
          <a:p>
            <a:pPr algn="ctr"/>
            <a:r>
              <a:rPr lang="pl-PL" sz="700" dirty="0"/>
              <a:t>i = 0</a:t>
            </a:r>
          </a:p>
          <a:p>
            <a:pPr algn="ctr"/>
            <a:r>
              <a:rPr lang="pl-PL" sz="700" dirty="0"/>
              <a:t>m=2</a:t>
            </a:r>
            <a:r>
              <a:rPr lang="pl-PL" sz="700" baseline="30000" dirty="0"/>
              <a:t>32</a:t>
            </a:r>
          </a:p>
        </p:txBody>
      </p:sp>
      <p:sp>
        <p:nvSpPr>
          <p:cNvPr id="7" name="Decyzja 6">
            <a:extLst>
              <a:ext uri="{FF2B5EF4-FFF2-40B4-BE49-F238E27FC236}">
                <a16:creationId xmlns:a16="http://schemas.microsoft.com/office/drawing/2014/main" id="{46EB49A9-0119-B384-9FB6-17ECB891DC36}"/>
              </a:ext>
            </a:extLst>
          </p:cNvPr>
          <p:cNvSpPr/>
          <p:nvPr/>
        </p:nvSpPr>
        <p:spPr>
          <a:xfrm>
            <a:off x="5054127" y="3288815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 &lt; ran</a:t>
            </a:r>
          </a:p>
        </p:txBody>
      </p:sp>
      <p:sp>
        <p:nvSpPr>
          <p:cNvPr id="9" name="Proces 8">
            <a:extLst>
              <a:ext uri="{FF2B5EF4-FFF2-40B4-BE49-F238E27FC236}">
                <a16:creationId xmlns:a16="http://schemas.microsoft.com/office/drawing/2014/main" id="{829B91A8-855C-B265-BBBC-4B599D46CD8C}"/>
              </a:ext>
            </a:extLst>
          </p:cNvPr>
          <p:cNvSpPr/>
          <p:nvPr/>
        </p:nvSpPr>
        <p:spPr>
          <a:xfrm>
            <a:off x="6487195" y="3754926"/>
            <a:ext cx="1339905" cy="4745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xn = (a * Tab[i] + c) % m</a:t>
            </a:r>
          </a:p>
          <a:p>
            <a:pPr algn="ctr"/>
            <a:r>
              <a:rPr lang="pl-PL" sz="700" dirty="0"/>
              <a:t>Dodaj do Tab element xn</a:t>
            </a:r>
          </a:p>
          <a:p>
            <a:pPr algn="ctr"/>
            <a:r>
              <a:rPr lang="pl-PL" sz="700" dirty="0"/>
              <a:t>i++</a:t>
            </a:r>
          </a:p>
        </p:txBody>
      </p:sp>
      <p:cxnSp>
        <p:nvCxnSpPr>
          <p:cNvPr id="10" name="Łącznik łamany 9">
            <a:extLst>
              <a:ext uri="{FF2B5EF4-FFF2-40B4-BE49-F238E27FC236}">
                <a16:creationId xmlns:a16="http://schemas.microsoft.com/office/drawing/2014/main" id="{CF379D08-C0F5-D4B0-1EE7-C8540B8C5DD3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6487195" y="3476090"/>
            <a:ext cx="669953" cy="278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Łącznik łamany 10">
            <a:extLst>
              <a:ext uri="{FF2B5EF4-FFF2-40B4-BE49-F238E27FC236}">
                <a16:creationId xmlns:a16="http://schemas.microsoft.com/office/drawing/2014/main" id="{B3BE9105-16CF-4932-FD80-0EC58E444741}"/>
              </a:ext>
            </a:extLst>
          </p:cNvPr>
          <p:cNvCxnSpPr>
            <a:stCxn id="9" idx="3"/>
          </p:cNvCxnSpPr>
          <p:nvPr/>
        </p:nvCxnSpPr>
        <p:spPr>
          <a:xfrm flipH="1" flipV="1">
            <a:off x="5770661" y="3200073"/>
            <a:ext cx="2056439" cy="792109"/>
          </a:xfrm>
          <a:prstGeom prst="bentConnector3">
            <a:avLst>
              <a:gd name="adj1" fmla="val -111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ane 25">
            <a:extLst>
              <a:ext uri="{FF2B5EF4-FFF2-40B4-BE49-F238E27FC236}">
                <a16:creationId xmlns:a16="http://schemas.microsoft.com/office/drawing/2014/main" id="{5A412C76-14F0-B094-08AD-D126340DED0C}"/>
              </a:ext>
            </a:extLst>
          </p:cNvPr>
          <p:cNvSpPr/>
          <p:nvPr/>
        </p:nvSpPr>
        <p:spPr>
          <a:xfrm>
            <a:off x="3682392" y="3882592"/>
            <a:ext cx="1542361" cy="30780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Wypisz Tab</a:t>
            </a:r>
          </a:p>
        </p:txBody>
      </p:sp>
      <p:sp>
        <p:nvSpPr>
          <p:cNvPr id="27" name="Owal 26">
            <a:extLst>
              <a:ext uri="{FF2B5EF4-FFF2-40B4-BE49-F238E27FC236}">
                <a16:creationId xmlns:a16="http://schemas.microsoft.com/office/drawing/2014/main" id="{50635DBA-ACCB-9604-BEBE-D6DB977B3F18}"/>
              </a:ext>
            </a:extLst>
          </p:cNvPr>
          <p:cNvSpPr/>
          <p:nvPr/>
        </p:nvSpPr>
        <p:spPr>
          <a:xfrm>
            <a:off x="3824893" y="4814382"/>
            <a:ext cx="1249681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KONIEC</a:t>
            </a:r>
          </a:p>
        </p:txBody>
      </p:sp>
      <p:cxnSp>
        <p:nvCxnSpPr>
          <p:cNvPr id="28" name="Łącznik łamany 27">
            <a:extLst>
              <a:ext uri="{FF2B5EF4-FFF2-40B4-BE49-F238E27FC236}">
                <a16:creationId xmlns:a16="http://schemas.microsoft.com/office/drawing/2014/main" id="{862B6E6F-F0E6-EBF3-B35F-1EBE7C760B55}"/>
              </a:ext>
            </a:extLst>
          </p:cNvPr>
          <p:cNvCxnSpPr>
            <a:cxnSpLocks/>
            <a:endCxn id="26" idx="1"/>
          </p:cNvCxnSpPr>
          <p:nvPr/>
        </p:nvCxnSpPr>
        <p:spPr>
          <a:xfrm rot="10800000" flipV="1">
            <a:off x="4453574" y="3470596"/>
            <a:ext cx="607843" cy="411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62DB0E06-5B83-5B9A-8EB9-E5F2251389B4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 flipH="1">
            <a:off x="4449734" y="4190399"/>
            <a:ext cx="3839" cy="623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BE16431-7B88-8CCC-D129-B8D13A94AA04}"/>
              </a:ext>
            </a:extLst>
          </p:cNvPr>
          <p:cNvSpPr txBox="1"/>
          <p:nvPr/>
        </p:nvSpPr>
        <p:spPr>
          <a:xfrm>
            <a:off x="6408409" y="328881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Tak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AF3BDFFD-65CB-0F9A-10FF-606B492C2A55}"/>
              </a:ext>
            </a:extLst>
          </p:cNvPr>
          <p:cNvSpPr txBox="1"/>
          <p:nvPr/>
        </p:nvSpPr>
        <p:spPr>
          <a:xfrm>
            <a:off x="4721290" y="327546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Nie</a:t>
            </a:r>
          </a:p>
        </p:txBody>
      </p:sp>
      <p:sp>
        <p:nvSpPr>
          <p:cNvPr id="49" name="Proces 48">
            <a:extLst>
              <a:ext uri="{FF2B5EF4-FFF2-40B4-BE49-F238E27FC236}">
                <a16:creationId xmlns:a16="http://schemas.microsoft.com/office/drawing/2014/main" id="{865B3A32-4266-EB92-81C2-133B54D98236}"/>
              </a:ext>
            </a:extLst>
          </p:cNvPr>
          <p:cNvSpPr/>
          <p:nvPr/>
        </p:nvSpPr>
        <p:spPr>
          <a:xfrm>
            <a:off x="5093079" y="2470848"/>
            <a:ext cx="1339905" cy="4639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baseline="30000" dirty="0"/>
              <a:t>Dodaj do tablicy liczbę losową z przedziału od 1 do 100</a:t>
            </a: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8FA3886F-78A1-F633-CB5A-F9BECE517817}"/>
              </a:ext>
            </a:extLst>
          </p:cNvPr>
          <p:cNvCxnSpPr>
            <a:cxnSpLocks/>
            <a:stCxn id="6" idx="2"/>
            <a:endCxn id="49" idx="0"/>
          </p:cNvCxnSpPr>
          <p:nvPr/>
        </p:nvCxnSpPr>
        <p:spPr>
          <a:xfrm flipH="1">
            <a:off x="5763032" y="2306503"/>
            <a:ext cx="1" cy="164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42B028F6-1EB3-2335-42DE-53127E5B9DA7}"/>
              </a:ext>
            </a:extLst>
          </p:cNvPr>
          <p:cNvCxnSpPr>
            <a:stCxn id="49" idx="2"/>
            <a:endCxn id="7" idx="0"/>
          </p:cNvCxnSpPr>
          <p:nvPr/>
        </p:nvCxnSpPr>
        <p:spPr>
          <a:xfrm>
            <a:off x="5763032" y="2934749"/>
            <a:ext cx="7629" cy="354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34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0F4A5EDC-33B5-19C8-006F-64C2230536BC}"/>
              </a:ext>
            </a:extLst>
          </p:cNvPr>
          <p:cNvSpPr txBox="1"/>
          <p:nvPr/>
        </p:nvSpPr>
        <p:spPr>
          <a:xfrm>
            <a:off x="3768119" y="2585545"/>
            <a:ext cx="46557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Moduł 2 Park - Miller</a:t>
            </a:r>
          </a:p>
        </p:txBody>
      </p:sp>
    </p:spTree>
    <p:extLst>
      <p:ext uri="{BB962C8B-B14F-4D97-AF65-F5344CB8AC3E}">
        <p14:creationId xmlns:p14="http://schemas.microsoft.com/office/powerpoint/2010/main" val="260851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4FD3E431-7038-7AF1-3362-72A95F8E99A0}"/>
              </a:ext>
            </a:extLst>
          </p:cNvPr>
          <p:cNvSpPr/>
          <p:nvPr/>
        </p:nvSpPr>
        <p:spPr>
          <a:xfrm>
            <a:off x="5287182" y="958428"/>
            <a:ext cx="951707" cy="306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/>
              <a:t>START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63D996F5-72DF-AB85-AB78-EC5D5E018718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5763036" y="1265276"/>
            <a:ext cx="6700" cy="12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Dane 3">
            <a:extLst>
              <a:ext uri="{FF2B5EF4-FFF2-40B4-BE49-F238E27FC236}">
                <a16:creationId xmlns:a16="http://schemas.microsoft.com/office/drawing/2014/main" id="{FE2B47DC-CEBC-1062-6A47-11189101FBC5}"/>
              </a:ext>
            </a:extLst>
          </p:cNvPr>
          <p:cNvSpPr/>
          <p:nvPr/>
        </p:nvSpPr>
        <p:spPr>
          <a:xfrm>
            <a:off x="3844344" y="1392937"/>
            <a:ext cx="3850783" cy="27466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Pobierz liczby stałe generatora (a,m,ran)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9AACE227-A9CB-4047-1EB1-6E6D115AD565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763033" y="1667606"/>
            <a:ext cx="6703" cy="107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Proces 5">
            <a:extLst>
              <a:ext uri="{FF2B5EF4-FFF2-40B4-BE49-F238E27FC236}">
                <a16:creationId xmlns:a16="http://schemas.microsoft.com/office/drawing/2014/main" id="{FED471D9-4BBE-A043-CA49-5B943D1F17A7}"/>
              </a:ext>
            </a:extLst>
          </p:cNvPr>
          <p:cNvSpPr/>
          <p:nvPr/>
        </p:nvSpPr>
        <p:spPr>
          <a:xfrm>
            <a:off x="5093080" y="1774975"/>
            <a:ext cx="1339905" cy="3527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Tab = []</a:t>
            </a:r>
          </a:p>
          <a:p>
            <a:pPr algn="ctr"/>
            <a:r>
              <a:rPr lang="pl-PL" sz="700" dirty="0"/>
              <a:t>i = 1</a:t>
            </a:r>
          </a:p>
        </p:txBody>
      </p:sp>
      <p:sp>
        <p:nvSpPr>
          <p:cNvPr id="7" name="Proces 6">
            <a:extLst>
              <a:ext uri="{FF2B5EF4-FFF2-40B4-BE49-F238E27FC236}">
                <a16:creationId xmlns:a16="http://schemas.microsoft.com/office/drawing/2014/main" id="{DF10864F-DF36-BFD2-BB2B-FDCCE347C4B4}"/>
              </a:ext>
            </a:extLst>
          </p:cNvPr>
          <p:cNvSpPr/>
          <p:nvPr/>
        </p:nvSpPr>
        <p:spPr>
          <a:xfrm>
            <a:off x="5093079" y="2281616"/>
            <a:ext cx="1339905" cy="46390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baseline="30000" dirty="0"/>
              <a:t>Dodaj do tablicy liczbę losową z przedziału od 1 do m-1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96052AFE-E0F5-4C08-41E5-E04FBA1BF90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763032" y="2127739"/>
            <a:ext cx="1" cy="153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ecyzja 11">
            <a:extLst>
              <a:ext uri="{FF2B5EF4-FFF2-40B4-BE49-F238E27FC236}">
                <a16:creationId xmlns:a16="http://schemas.microsoft.com/office/drawing/2014/main" id="{72A72CD7-869B-E68D-22CB-86E1CF6C4727}"/>
              </a:ext>
            </a:extLst>
          </p:cNvPr>
          <p:cNvSpPr/>
          <p:nvPr/>
        </p:nvSpPr>
        <p:spPr>
          <a:xfrm>
            <a:off x="5046183" y="3054450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 &lt; ran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787618E-B7C9-99CD-856A-9CD49B5A5314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5762717" y="2745517"/>
            <a:ext cx="315" cy="308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Proces 15">
            <a:extLst>
              <a:ext uri="{FF2B5EF4-FFF2-40B4-BE49-F238E27FC236}">
                <a16:creationId xmlns:a16="http://schemas.microsoft.com/office/drawing/2014/main" id="{3103EADB-F80B-1181-405F-FA104E8D5E33}"/>
              </a:ext>
            </a:extLst>
          </p:cNvPr>
          <p:cNvSpPr/>
          <p:nvPr/>
        </p:nvSpPr>
        <p:spPr>
          <a:xfrm>
            <a:off x="6506200" y="3524339"/>
            <a:ext cx="1339905" cy="4745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Dodaj do Tab element</a:t>
            </a:r>
          </a:p>
          <a:p>
            <a:pPr algn="ctr"/>
            <a:r>
              <a:rPr lang="pl-PL" sz="700" dirty="0"/>
              <a:t> (a * Tab[i - 1]) % m </a:t>
            </a:r>
          </a:p>
          <a:p>
            <a:pPr algn="ctr"/>
            <a:r>
              <a:rPr lang="pl-PL" sz="700" dirty="0"/>
              <a:t>i++</a:t>
            </a:r>
          </a:p>
        </p:txBody>
      </p:sp>
      <p:cxnSp>
        <p:nvCxnSpPr>
          <p:cNvPr id="17" name="Łącznik łamany 16">
            <a:extLst>
              <a:ext uri="{FF2B5EF4-FFF2-40B4-BE49-F238E27FC236}">
                <a16:creationId xmlns:a16="http://schemas.microsoft.com/office/drawing/2014/main" id="{8ECAFBC1-B916-30CE-7A74-77837B844DB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06200" y="3245503"/>
            <a:ext cx="669953" cy="2788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Łącznik łamany 17">
            <a:extLst>
              <a:ext uri="{FF2B5EF4-FFF2-40B4-BE49-F238E27FC236}">
                <a16:creationId xmlns:a16="http://schemas.microsoft.com/office/drawing/2014/main" id="{5E0FD6F3-C80F-DCEF-9E19-0067316C8812}"/>
              </a:ext>
            </a:extLst>
          </p:cNvPr>
          <p:cNvCxnSpPr>
            <a:stCxn id="16" idx="3"/>
          </p:cNvCxnSpPr>
          <p:nvPr/>
        </p:nvCxnSpPr>
        <p:spPr>
          <a:xfrm flipH="1" flipV="1">
            <a:off x="5789666" y="2969486"/>
            <a:ext cx="2056439" cy="792109"/>
          </a:xfrm>
          <a:prstGeom prst="bentConnector3">
            <a:avLst>
              <a:gd name="adj1" fmla="val -111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Dane 18">
            <a:extLst>
              <a:ext uri="{FF2B5EF4-FFF2-40B4-BE49-F238E27FC236}">
                <a16:creationId xmlns:a16="http://schemas.microsoft.com/office/drawing/2014/main" id="{F84BF531-27DC-6C9C-3B2D-46CEA791EF31}"/>
              </a:ext>
            </a:extLst>
          </p:cNvPr>
          <p:cNvSpPr/>
          <p:nvPr/>
        </p:nvSpPr>
        <p:spPr>
          <a:xfrm>
            <a:off x="3701398" y="3632136"/>
            <a:ext cx="1542361" cy="30780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Wypisz Tab</a:t>
            </a:r>
          </a:p>
        </p:txBody>
      </p:sp>
      <p:cxnSp>
        <p:nvCxnSpPr>
          <p:cNvPr id="20" name="Łącznik łamany 19">
            <a:extLst>
              <a:ext uri="{FF2B5EF4-FFF2-40B4-BE49-F238E27FC236}">
                <a16:creationId xmlns:a16="http://schemas.microsoft.com/office/drawing/2014/main" id="{1961CD3D-5CB0-0B88-62F2-1EF391031C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2579" y="3240009"/>
            <a:ext cx="607843" cy="411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8B164737-7A5F-F710-CA56-498D77A28C7C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472579" y="3939943"/>
            <a:ext cx="0" cy="34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ED1058F0-C540-E744-6118-B8CF380AA91C}"/>
              </a:ext>
            </a:extLst>
          </p:cNvPr>
          <p:cNvSpPr txBox="1"/>
          <p:nvPr/>
        </p:nvSpPr>
        <p:spPr>
          <a:xfrm>
            <a:off x="6427414" y="305822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Tak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EB547644-0A90-328A-D761-4B52BD567BD0}"/>
              </a:ext>
            </a:extLst>
          </p:cNvPr>
          <p:cNvSpPr txBox="1"/>
          <p:nvPr/>
        </p:nvSpPr>
        <p:spPr>
          <a:xfrm>
            <a:off x="4740295" y="304488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Nie</a:t>
            </a: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3F9A866-143B-1FA3-A1ED-22E70C28A46A}"/>
              </a:ext>
            </a:extLst>
          </p:cNvPr>
          <p:cNvSpPr/>
          <p:nvPr/>
        </p:nvSpPr>
        <p:spPr>
          <a:xfrm>
            <a:off x="3862832" y="4280977"/>
            <a:ext cx="1249681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1177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B370787A-CD7F-3D7E-731F-05A62888CF81}"/>
              </a:ext>
            </a:extLst>
          </p:cNvPr>
          <p:cNvSpPr/>
          <p:nvPr/>
        </p:nvSpPr>
        <p:spPr>
          <a:xfrm>
            <a:off x="3522052" y="114903"/>
            <a:ext cx="800131" cy="230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START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3AE3E86A-E988-B59D-CB6F-A5EB149671F6}"/>
              </a:ext>
            </a:extLst>
          </p:cNvPr>
          <p:cNvCxnSpPr>
            <a:cxnSpLocks/>
            <a:stCxn id="2" idx="4"/>
            <a:endCxn id="6" idx="1"/>
          </p:cNvCxnSpPr>
          <p:nvPr/>
        </p:nvCxnSpPr>
        <p:spPr>
          <a:xfrm>
            <a:off x="3922118" y="345733"/>
            <a:ext cx="4700" cy="258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ane 5">
            <a:extLst>
              <a:ext uri="{FF2B5EF4-FFF2-40B4-BE49-F238E27FC236}">
                <a16:creationId xmlns:a16="http://schemas.microsoft.com/office/drawing/2014/main" id="{224BF434-F220-8A10-51A0-6F5F46BA1B3D}"/>
              </a:ext>
            </a:extLst>
          </p:cNvPr>
          <p:cNvSpPr/>
          <p:nvPr/>
        </p:nvSpPr>
        <p:spPr>
          <a:xfrm>
            <a:off x="2608744" y="603977"/>
            <a:ext cx="2636148" cy="72066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Pobierz liczby dla których, będzie obliczane NWW i NWD (a,b)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C2A64BB-4695-C214-10D9-327D5D4440E6}"/>
              </a:ext>
            </a:extLst>
          </p:cNvPr>
          <p:cNvCxnSpPr>
            <a:cxnSpLocks/>
            <a:stCxn id="6" idx="4"/>
            <a:endCxn id="16" idx="0"/>
          </p:cNvCxnSpPr>
          <p:nvPr/>
        </p:nvCxnSpPr>
        <p:spPr>
          <a:xfrm>
            <a:off x="3926818" y="1324645"/>
            <a:ext cx="1766" cy="31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Proces 15">
            <a:extLst>
              <a:ext uri="{FF2B5EF4-FFF2-40B4-BE49-F238E27FC236}">
                <a16:creationId xmlns:a16="http://schemas.microsoft.com/office/drawing/2014/main" id="{7E29C8AF-1F63-3B51-A30D-843B632514A0}"/>
              </a:ext>
            </a:extLst>
          </p:cNvPr>
          <p:cNvSpPr/>
          <p:nvPr/>
        </p:nvSpPr>
        <p:spPr>
          <a:xfrm>
            <a:off x="3133854" y="1636791"/>
            <a:ext cx="1589460" cy="54618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NWW = 0</a:t>
            </a:r>
          </a:p>
          <a:p>
            <a:pPr algn="ctr"/>
            <a:r>
              <a:rPr lang="pl-PL" sz="1100" dirty="0"/>
              <a:t>NWD = 0</a:t>
            </a:r>
          </a:p>
        </p:txBody>
      </p:sp>
      <p:sp>
        <p:nvSpPr>
          <p:cNvPr id="21" name="Decyzja 20">
            <a:extLst>
              <a:ext uri="{FF2B5EF4-FFF2-40B4-BE49-F238E27FC236}">
                <a16:creationId xmlns:a16="http://schemas.microsoft.com/office/drawing/2014/main" id="{E1DB89BA-905D-64DB-862F-2E7E42DDC752}"/>
              </a:ext>
            </a:extLst>
          </p:cNvPr>
          <p:cNvSpPr/>
          <p:nvPr/>
        </p:nvSpPr>
        <p:spPr>
          <a:xfrm>
            <a:off x="3092941" y="2448628"/>
            <a:ext cx="1671286" cy="8576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a==b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7AC9C4BE-65A6-08D5-EEF1-E1CF80F39FDA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3928584" y="2182976"/>
            <a:ext cx="0" cy="265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Decyzja 25">
            <a:extLst>
              <a:ext uri="{FF2B5EF4-FFF2-40B4-BE49-F238E27FC236}">
                <a16:creationId xmlns:a16="http://schemas.microsoft.com/office/drawing/2014/main" id="{8DF9201C-FD4F-B82C-2221-F15076C8BE56}"/>
              </a:ext>
            </a:extLst>
          </p:cNvPr>
          <p:cNvSpPr/>
          <p:nvPr/>
        </p:nvSpPr>
        <p:spPr>
          <a:xfrm>
            <a:off x="5244892" y="2436924"/>
            <a:ext cx="1671286" cy="8576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a&lt;b</a:t>
            </a:r>
          </a:p>
        </p:txBody>
      </p:sp>
      <p:sp>
        <p:nvSpPr>
          <p:cNvPr id="27" name="Decyzja 26">
            <a:extLst>
              <a:ext uri="{FF2B5EF4-FFF2-40B4-BE49-F238E27FC236}">
                <a16:creationId xmlns:a16="http://schemas.microsoft.com/office/drawing/2014/main" id="{5F2BB6CB-FC14-AE29-FC0D-CE722ED4F1F1}"/>
              </a:ext>
            </a:extLst>
          </p:cNvPr>
          <p:cNvSpPr/>
          <p:nvPr/>
        </p:nvSpPr>
        <p:spPr>
          <a:xfrm>
            <a:off x="7425705" y="2436924"/>
            <a:ext cx="1671286" cy="8576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a&gt;b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30B24094-3D6F-9980-3B2D-E9B063B7DC01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 flipV="1">
            <a:off x="4764227" y="2865741"/>
            <a:ext cx="480665" cy="11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0CAD40D3-7153-B7D5-4B00-C3D4CFB32741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6916178" y="2865741"/>
            <a:ext cx="509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Proces 33">
            <a:extLst>
              <a:ext uri="{FF2B5EF4-FFF2-40B4-BE49-F238E27FC236}">
                <a16:creationId xmlns:a16="http://schemas.microsoft.com/office/drawing/2014/main" id="{DEAF21F6-FACF-4C52-4A92-6736F6DDF676}"/>
              </a:ext>
            </a:extLst>
          </p:cNvPr>
          <p:cNvSpPr/>
          <p:nvPr/>
        </p:nvSpPr>
        <p:spPr>
          <a:xfrm>
            <a:off x="5244892" y="3591206"/>
            <a:ext cx="1671286" cy="687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b=b-a</a:t>
            </a:r>
          </a:p>
        </p:txBody>
      </p:sp>
      <p:sp>
        <p:nvSpPr>
          <p:cNvPr id="35" name="Proces 34">
            <a:extLst>
              <a:ext uri="{FF2B5EF4-FFF2-40B4-BE49-F238E27FC236}">
                <a16:creationId xmlns:a16="http://schemas.microsoft.com/office/drawing/2014/main" id="{D5BF0307-068B-2824-8C2C-75A1F9677046}"/>
              </a:ext>
            </a:extLst>
          </p:cNvPr>
          <p:cNvSpPr/>
          <p:nvPr/>
        </p:nvSpPr>
        <p:spPr>
          <a:xfrm>
            <a:off x="7425705" y="3591206"/>
            <a:ext cx="1671286" cy="6879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a=a-b</a:t>
            </a: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44EA53DB-AE1A-02BA-EB64-D87A9FC93228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6080535" y="3294558"/>
            <a:ext cx="0" cy="296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6DA796C2-2E05-071B-FE7F-4A5C01DA9B60}"/>
              </a:ext>
            </a:extLst>
          </p:cNvPr>
          <p:cNvCxnSpPr>
            <a:stCxn id="27" idx="2"/>
            <a:endCxn id="35" idx="0"/>
          </p:cNvCxnSpPr>
          <p:nvPr/>
        </p:nvCxnSpPr>
        <p:spPr>
          <a:xfrm>
            <a:off x="8261348" y="3294558"/>
            <a:ext cx="0" cy="296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Łącznik łamany 41">
            <a:extLst>
              <a:ext uri="{FF2B5EF4-FFF2-40B4-BE49-F238E27FC236}">
                <a16:creationId xmlns:a16="http://schemas.microsoft.com/office/drawing/2014/main" id="{117037DA-8168-DC54-16B1-2809D138C38A}"/>
              </a:ext>
            </a:extLst>
          </p:cNvPr>
          <p:cNvCxnSpPr>
            <a:stCxn id="34" idx="1"/>
            <a:endCxn id="21" idx="2"/>
          </p:cNvCxnSpPr>
          <p:nvPr/>
        </p:nvCxnSpPr>
        <p:spPr>
          <a:xfrm rot="10800000">
            <a:off x="3928584" y="3306263"/>
            <a:ext cx="1316308" cy="6289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Łącznik łamany 43">
            <a:extLst>
              <a:ext uri="{FF2B5EF4-FFF2-40B4-BE49-F238E27FC236}">
                <a16:creationId xmlns:a16="http://schemas.microsoft.com/office/drawing/2014/main" id="{7C5D2CD4-9160-9BC4-6D45-1591423E5BED}"/>
              </a:ext>
            </a:extLst>
          </p:cNvPr>
          <p:cNvCxnSpPr>
            <a:stCxn id="35" idx="2"/>
            <a:endCxn id="21" idx="2"/>
          </p:cNvCxnSpPr>
          <p:nvPr/>
        </p:nvCxnSpPr>
        <p:spPr>
          <a:xfrm rot="5400000" flipH="1">
            <a:off x="5608505" y="1626341"/>
            <a:ext cx="972921" cy="4332764"/>
          </a:xfrm>
          <a:prstGeom prst="bentConnector3">
            <a:avLst>
              <a:gd name="adj1" fmla="val -234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Proces 44">
            <a:extLst>
              <a:ext uri="{FF2B5EF4-FFF2-40B4-BE49-F238E27FC236}">
                <a16:creationId xmlns:a16="http://schemas.microsoft.com/office/drawing/2014/main" id="{474A6EC8-5F48-94F0-07F7-5C51C0DF843F}"/>
              </a:ext>
            </a:extLst>
          </p:cNvPr>
          <p:cNvSpPr/>
          <p:nvPr/>
        </p:nvSpPr>
        <p:spPr>
          <a:xfrm>
            <a:off x="1412946" y="2617547"/>
            <a:ext cx="1254035" cy="5312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NWD = a</a:t>
            </a:r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D8F297B6-60C0-A3D8-B7E7-0BE384BC79F2}"/>
              </a:ext>
            </a:extLst>
          </p:cNvPr>
          <p:cNvCxnSpPr>
            <a:stCxn id="21" idx="1"/>
            <a:endCxn id="45" idx="3"/>
          </p:cNvCxnSpPr>
          <p:nvPr/>
        </p:nvCxnSpPr>
        <p:spPr>
          <a:xfrm flipH="1">
            <a:off x="2666981" y="2877445"/>
            <a:ext cx="425960" cy="5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Proces 48">
            <a:extLst>
              <a:ext uri="{FF2B5EF4-FFF2-40B4-BE49-F238E27FC236}">
                <a16:creationId xmlns:a16="http://schemas.microsoft.com/office/drawing/2014/main" id="{AFC7ECF3-ED67-5293-7B45-0C3A44CFBF60}"/>
              </a:ext>
            </a:extLst>
          </p:cNvPr>
          <p:cNvSpPr/>
          <p:nvPr/>
        </p:nvSpPr>
        <p:spPr>
          <a:xfrm>
            <a:off x="326832" y="3672855"/>
            <a:ext cx="3426261" cy="53122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NWW = a*b/NWD</a:t>
            </a:r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id="{5CF4502C-B9D5-5FD0-9A78-7175A247D412}"/>
              </a:ext>
            </a:extLst>
          </p:cNvPr>
          <p:cNvSpPr/>
          <p:nvPr/>
        </p:nvSpPr>
        <p:spPr>
          <a:xfrm>
            <a:off x="1412946" y="4728163"/>
            <a:ext cx="1249681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KONIEC</a:t>
            </a:r>
          </a:p>
        </p:txBody>
      </p:sp>
      <p:cxnSp>
        <p:nvCxnSpPr>
          <p:cNvPr id="52" name="Łącznik prosty ze strzałką 51">
            <a:extLst>
              <a:ext uri="{FF2B5EF4-FFF2-40B4-BE49-F238E27FC236}">
                <a16:creationId xmlns:a16="http://schemas.microsoft.com/office/drawing/2014/main" id="{D9B27622-1C5B-B127-8DA4-8B4A7E5BAAA1}"/>
              </a:ext>
            </a:extLst>
          </p:cNvPr>
          <p:cNvCxnSpPr>
            <a:stCxn id="45" idx="2"/>
            <a:endCxn id="49" idx="0"/>
          </p:cNvCxnSpPr>
          <p:nvPr/>
        </p:nvCxnSpPr>
        <p:spPr>
          <a:xfrm flipH="1">
            <a:off x="2039963" y="3148770"/>
            <a:ext cx="1" cy="524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6F886405-054E-8BEF-CBA3-F32A03678EC4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 flipH="1">
            <a:off x="2037787" y="4204078"/>
            <a:ext cx="2176" cy="524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F843E81F-E8C2-C621-5E74-9A7CBAE04A62}"/>
              </a:ext>
            </a:extLst>
          </p:cNvPr>
          <p:cNvSpPr txBox="1"/>
          <p:nvPr/>
        </p:nvSpPr>
        <p:spPr>
          <a:xfrm>
            <a:off x="4659081" y="2607498"/>
            <a:ext cx="61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Nie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A833CE26-65DF-EB9E-BCEA-6B9BB3302C57}"/>
              </a:ext>
            </a:extLst>
          </p:cNvPr>
          <p:cNvSpPr txBox="1"/>
          <p:nvPr/>
        </p:nvSpPr>
        <p:spPr>
          <a:xfrm>
            <a:off x="6839894" y="2609607"/>
            <a:ext cx="61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Nie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53EFDEC5-D1AB-6172-3A9E-B87217287E68}"/>
              </a:ext>
            </a:extLst>
          </p:cNvPr>
          <p:cNvSpPr txBox="1"/>
          <p:nvPr/>
        </p:nvSpPr>
        <p:spPr>
          <a:xfrm>
            <a:off x="6068190" y="3255860"/>
            <a:ext cx="61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Tak</a:t>
            </a: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E94EFCB2-F8DB-24BB-8BE8-BEAC57ECB24C}"/>
              </a:ext>
            </a:extLst>
          </p:cNvPr>
          <p:cNvSpPr txBox="1"/>
          <p:nvPr/>
        </p:nvSpPr>
        <p:spPr>
          <a:xfrm>
            <a:off x="8232485" y="3260363"/>
            <a:ext cx="61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Tak</a:t>
            </a:r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7C23FE61-D3A6-0D43-AB9C-F6E24D8DCEE2}"/>
              </a:ext>
            </a:extLst>
          </p:cNvPr>
          <p:cNvSpPr txBox="1"/>
          <p:nvPr/>
        </p:nvSpPr>
        <p:spPr>
          <a:xfrm>
            <a:off x="2747404" y="2607498"/>
            <a:ext cx="61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Tak</a:t>
            </a:r>
          </a:p>
        </p:txBody>
      </p:sp>
      <p:sp>
        <p:nvSpPr>
          <p:cNvPr id="62" name="Dane 61">
            <a:extLst>
              <a:ext uri="{FF2B5EF4-FFF2-40B4-BE49-F238E27FC236}">
                <a16:creationId xmlns:a16="http://schemas.microsoft.com/office/drawing/2014/main" id="{02329B4A-E1DE-6A67-55AA-2A11C66C21B3}"/>
              </a:ext>
            </a:extLst>
          </p:cNvPr>
          <p:cNvSpPr/>
          <p:nvPr/>
        </p:nvSpPr>
        <p:spPr>
          <a:xfrm>
            <a:off x="9388804" y="3628757"/>
            <a:ext cx="2068960" cy="61287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Podałeś złe dane</a:t>
            </a:r>
          </a:p>
        </p:txBody>
      </p:sp>
      <p:cxnSp>
        <p:nvCxnSpPr>
          <p:cNvPr id="68" name="Łącznik łamany 67">
            <a:extLst>
              <a:ext uri="{FF2B5EF4-FFF2-40B4-BE49-F238E27FC236}">
                <a16:creationId xmlns:a16="http://schemas.microsoft.com/office/drawing/2014/main" id="{9CE20DC2-4FE4-FE58-9268-0D319A8A7AC0}"/>
              </a:ext>
            </a:extLst>
          </p:cNvPr>
          <p:cNvCxnSpPr>
            <a:endCxn id="62" idx="1"/>
          </p:cNvCxnSpPr>
          <p:nvPr/>
        </p:nvCxnSpPr>
        <p:spPr>
          <a:xfrm>
            <a:off x="9096991" y="2877445"/>
            <a:ext cx="1326293" cy="7513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Łącznik łamany 69">
            <a:extLst>
              <a:ext uri="{FF2B5EF4-FFF2-40B4-BE49-F238E27FC236}">
                <a16:creationId xmlns:a16="http://schemas.microsoft.com/office/drawing/2014/main" id="{0FA4A30F-848D-3FF2-C380-47BEF6E20CD3}"/>
              </a:ext>
            </a:extLst>
          </p:cNvPr>
          <p:cNvCxnSpPr>
            <a:stCxn id="62" idx="4"/>
            <a:endCxn id="50" idx="6"/>
          </p:cNvCxnSpPr>
          <p:nvPr/>
        </p:nvCxnSpPr>
        <p:spPr>
          <a:xfrm rot="5400000">
            <a:off x="6204440" y="699818"/>
            <a:ext cx="677033" cy="77606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5D010C8E-4502-94EB-D29A-0026D23A8892}"/>
              </a:ext>
            </a:extLst>
          </p:cNvPr>
          <p:cNvSpPr txBox="1"/>
          <p:nvPr/>
        </p:nvSpPr>
        <p:spPr>
          <a:xfrm>
            <a:off x="9024616" y="2611717"/>
            <a:ext cx="61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58372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20B2438-C2B1-0A4F-BE67-F3BE9530A6F6}"/>
              </a:ext>
            </a:extLst>
          </p:cNvPr>
          <p:cNvSpPr txBox="1"/>
          <p:nvPr/>
        </p:nvSpPr>
        <p:spPr>
          <a:xfrm>
            <a:off x="3352800" y="2499360"/>
            <a:ext cx="423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Moduł 2 Fibonacci</a:t>
            </a:r>
          </a:p>
        </p:txBody>
      </p:sp>
    </p:spTree>
    <p:extLst>
      <p:ext uri="{BB962C8B-B14F-4D97-AF65-F5344CB8AC3E}">
        <p14:creationId xmlns:p14="http://schemas.microsoft.com/office/powerpoint/2010/main" val="376261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BAC22668-64A3-643C-D565-948D10229852}"/>
              </a:ext>
            </a:extLst>
          </p:cNvPr>
          <p:cNvSpPr/>
          <p:nvPr/>
        </p:nvSpPr>
        <p:spPr>
          <a:xfrm>
            <a:off x="4390732" y="380079"/>
            <a:ext cx="800131" cy="230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START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5712D1FF-0F26-F406-8A45-192BC7910345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>
            <a:off x="4790798" y="610909"/>
            <a:ext cx="4700" cy="30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Dane 3">
            <a:extLst>
              <a:ext uri="{FF2B5EF4-FFF2-40B4-BE49-F238E27FC236}">
                <a16:creationId xmlns:a16="http://schemas.microsoft.com/office/drawing/2014/main" id="{68752FA7-8A8A-6867-EC41-5BC77A126671}"/>
              </a:ext>
            </a:extLst>
          </p:cNvPr>
          <p:cNvSpPr/>
          <p:nvPr/>
        </p:nvSpPr>
        <p:spPr>
          <a:xfrm>
            <a:off x="3477424" y="911947"/>
            <a:ext cx="2636148" cy="62892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Podaj ile liczb ciągu Fibonacciego, chcesz wypisać (n)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D87F4435-6E46-BB04-57BD-D7CBCB1DA928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795498" y="1540876"/>
            <a:ext cx="1766" cy="30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Proces 5">
            <a:extLst>
              <a:ext uri="{FF2B5EF4-FFF2-40B4-BE49-F238E27FC236}">
                <a16:creationId xmlns:a16="http://schemas.microsoft.com/office/drawing/2014/main" id="{10E830A9-9FF1-AADD-8ECD-6E050BAC814E}"/>
              </a:ext>
            </a:extLst>
          </p:cNvPr>
          <p:cNvSpPr/>
          <p:nvPr/>
        </p:nvSpPr>
        <p:spPr>
          <a:xfrm>
            <a:off x="4002534" y="1841914"/>
            <a:ext cx="1589460" cy="8755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a = 0</a:t>
            </a:r>
          </a:p>
          <a:p>
            <a:pPr algn="ctr"/>
            <a:r>
              <a:rPr lang="pl-PL" sz="1100" dirty="0"/>
              <a:t>b = 0</a:t>
            </a:r>
          </a:p>
          <a:p>
            <a:pPr algn="ctr"/>
            <a:r>
              <a:rPr lang="pl-PL" sz="1100" dirty="0"/>
              <a:t>i = 1</a:t>
            </a:r>
          </a:p>
          <a:p>
            <a:pPr algn="ctr"/>
            <a:r>
              <a:rPr lang="pl-PL" sz="1100" dirty="0"/>
              <a:t>m = 10</a:t>
            </a:r>
          </a:p>
          <a:p>
            <a:pPr algn="ctr"/>
            <a:r>
              <a:rPr lang="pl-PL" sz="1100" dirty="0"/>
              <a:t>Output = [0]</a:t>
            </a:r>
          </a:p>
        </p:txBody>
      </p:sp>
      <p:sp>
        <p:nvSpPr>
          <p:cNvPr id="8" name="Decyzja 7">
            <a:extLst>
              <a:ext uri="{FF2B5EF4-FFF2-40B4-BE49-F238E27FC236}">
                <a16:creationId xmlns:a16="http://schemas.microsoft.com/office/drawing/2014/main" id="{2C2072CE-8F85-C0CD-ACAB-779AEE68F17F}"/>
              </a:ext>
            </a:extLst>
          </p:cNvPr>
          <p:cNvSpPr/>
          <p:nvPr/>
        </p:nvSpPr>
        <p:spPr>
          <a:xfrm>
            <a:off x="3962270" y="3011677"/>
            <a:ext cx="1671286" cy="8576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i&lt;n</a:t>
            </a:r>
          </a:p>
        </p:txBody>
      </p:sp>
      <p:sp>
        <p:nvSpPr>
          <p:cNvPr id="9" name="Proces 8">
            <a:extLst>
              <a:ext uri="{FF2B5EF4-FFF2-40B4-BE49-F238E27FC236}">
                <a16:creationId xmlns:a16="http://schemas.microsoft.com/office/drawing/2014/main" id="{C2C76A65-1434-EFDE-B248-61696DF933B4}"/>
              </a:ext>
            </a:extLst>
          </p:cNvPr>
          <p:cNvSpPr/>
          <p:nvPr/>
        </p:nvSpPr>
        <p:spPr>
          <a:xfrm>
            <a:off x="5633556" y="3819568"/>
            <a:ext cx="1671286" cy="8154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200" dirty="0"/>
              <a:t>a = b</a:t>
            </a:r>
          </a:p>
          <a:p>
            <a:pPr algn="ctr"/>
            <a:r>
              <a:rPr lang="pl-PL" sz="1200" dirty="0"/>
              <a:t>b = (</a:t>
            </a:r>
            <a:r>
              <a:rPr lang="pl-PL" sz="1200" dirty="0" err="1"/>
              <a:t>a+b</a:t>
            </a:r>
            <a:r>
              <a:rPr lang="pl-PL" sz="1200" dirty="0"/>
              <a:t>) % m</a:t>
            </a:r>
          </a:p>
          <a:p>
            <a:pPr algn="ctr"/>
            <a:r>
              <a:rPr lang="pl-PL" sz="1200" dirty="0"/>
              <a:t>Dodaj do Output (a)</a:t>
            </a:r>
          </a:p>
          <a:p>
            <a:pPr algn="ctr"/>
            <a:r>
              <a:rPr lang="pl-PL" sz="1200" dirty="0"/>
              <a:t>i++</a:t>
            </a:r>
          </a:p>
        </p:txBody>
      </p:sp>
      <p:cxnSp>
        <p:nvCxnSpPr>
          <p:cNvPr id="11" name="Łącznik łamany 10">
            <a:extLst>
              <a:ext uri="{FF2B5EF4-FFF2-40B4-BE49-F238E27FC236}">
                <a16:creationId xmlns:a16="http://schemas.microsoft.com/office/drawing/2014/main" id="{D23D2102-3692-FD56-6CA6-5A06D1CC4D1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633556" y="3440494"/>
            <a:ext cx="835643" cy="3790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92044C52-858D-B3EF-5827-09FDA0EBA8C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797264" y="2717431"/>
            <a:ext cx="649" cy="294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Łącznik łamany 17">
            <a:extLst>
              <a:ext uri="{FF2B5EF4-FFF2-40B4-BE49-F238E27FC236}">
                <a16:creationId xmlns:a16="http://schemas.microsoft.com/office/drawing/2014/main" id="{D179748B-690C-7F1E-8F3F-F5D1402C94C5}"/>
              </a:ext>
            </a:extLst>
          </p:cNvPr>
          <p:cNvCxnSpPr>
            <a:stCxn id="9" idx="3"/>
          </p:cNvCxnSpPr>
          <p:nvPr/>
        </p:nvCxnSpPr>
        <p:spPr>
          <a:xfrm flipH="1" flipV="1">
            <a:off x="4790798" y="2876758"/>
            <a:ext cx="2514044" cy="1350542"/>
          </a:xfrm>
          <a:prstGeom prst="bentConnector3">
            <a:avLst>
              <a:gd name="adj1" fmla="val -90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Dane 20">
            <a:extLst>
              <a:ext uri="{FF2B5EF4-FFF2-40B4-BE49-F238E27FC236}">
                <a16:creationId xmlns:a16="http://schemas.microsoft.com/office/drawing/2014/main" id="{F1237288-C7A4-5CCE-2DEB-5CD37ECA96A9}"/>
              </a:ext>
            </a:extLst>
          </p:cNvPr>
          <p:cNvSpPr/>
          <p:nvPr/>
        </p:nvSpPr>
        <p:spPr>
          <a:xfrm>
            <a:off x="1980675" y="3920863"/>
            <a:ext cx="2068960" cy="61287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Wypisz Output</a:t>
            </a:r>
          </a:p>
        </p:txBody>
      </p: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808FF20A-48D7-D2B8-3190-C95B9A798722}"/>
              </a:ext>
            </a:extLst>
          </p:cNvPr>
          <p:cNvCxnSpPr>
            <a:cxnSpLocks/>
            <a:stCxn id="8" idx="1"/>
            <a:endCxn id="21" idx="1"/>
          </p:cNvCxnSpPr>
          <p:nvPr/>
        </p:nvCxnSpPr>
        <p:spPr>
          <a:xfrm rot="10800000" flipV="1">
            <a:off x="3015156" y="3440493"/>
            <a:ext cx="947115" cy="4803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wal 24">
            <a:extLst>
              <a:ext uri="{FF2B5EF4-FFF2-40B4-BE49-F238E27FC236}">
                <a16:creationId xmlns:a16="http://schemas.microsoft.com/office/drawing/2014/main" id="{7CE62C1F-0993-EC1F-10DF-40966D963252}"/>
              </a:ext>
            </a:extLst>
          </p:cNvPr>
          <p:cNvSpPr/>
          <p:nvPr/>
        </p:nvSpPr>
        <p:spPr>
          <a:xfrm>
            <a:off x="2390314" y="5014106"/>
            <a:ext cx="1249681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KONIEC</a:t>
            </a: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4AF3E473-D243-E218-6B75-C6BFF466515D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>
            <a:off x="3015155" y="4533736"/>
            <a:ext cx="0" cy="480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D741F796-4398-400A-8A62-00CDD745C275}"/>
              </a:ext>
            </a:extLst>
          </p:cNvPr>
          <p:cNvSpPr txBox="1"/>
          <p:nvPr/>
        </p:nvSpPr>
        <p:spPr>
          <a:xfrm>
            <a:off x="5591994" y="3199969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Tak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B2EB2EAC-2050-504F-6154-739CC80292D0}"/>
              </a:ext>
            </a:extLst>
          </p:cNvPr>
          <p:cNvSpPr txBox="1"/>
          <p:nvPr/>
        </p:nvSpPr>
        <p:spPr>
          <a:xfrm>
            <a:off x="3566010" y="3199969"/>
            <a:ext cx="3914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24942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4D0A0FD-0D56-0AA6-0C9D-6FDA9AFDF455}"/>
              </a:ext>
            </a:extLst>
          </p:cNvPr>
          <p:cNvSpPr txBox="1"/>
          <p:nvPr/>
        </p:nvSpPr>
        <p:spPr>
          <a:xfrm>
            <a:off x="3624349" y="2842953"/>
            <a:ext cx="29505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Moduł 2 LFG</a:t>
            </a:r>
          </a:p>
          <a:p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545780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AADCFED9-1E6E-7764-3C72-F5D2D0D44BED}"/>
              </a:ext>
            </a:extLst>
          </p:cNvPr>
          <p:cNvSpPr/>
          <p:nvPr/>
        </p:nvSpPr>
        <p:spPr>
          <a:xfrm>
            <a:off x="6472515" y="886461"/>
            <a:ext cx="951707" cy="306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/>
              <a:t>START</a:t>
            </a:r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D0AC0AC5-A808-81C2-66C2-6BF77ABBE410}"/>
              </a:ext>
            </a:extLst>
          </p:cNvPr>
          <p:cNvCxnSpPr>
            <a:cxnSpLocks/>
            <a:stCxn id="3" idx="4"/>
            <a:endCxn id="5" idx="1"/>
          </p:cNvCxnSpPr>
          <p:nvPr/>
        </p:nvCxnSpPr>
        <p:spPr>
          <a:xfrm flipH="1">
            <a:off x="6948367" y="1193309"/>
            <a:ext cx="2" cy="13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Dane 4">
            <a:extLst>
              <a:ext uri="{FF2B5EF4-FFF2-40B4-BE49-F238E27FC236}">
                <a16:creationId xmlns:a16="http://schemas.microsoft.com/office/drawing/2014/main" id="{AC722D3B-0CCC-91CC-57E2-46156C05A974}"/>
              </a:ext>
            </a:extLst>
          </p:cNvPr>
          <p:cNvSpPr/>
          <p:nvPr/>
        </p:nvSpPr>
        <p:spPr>
          <a:xfrm>
            <a:off x="5340193" y="1324612"/>
            <a:ext cx="3216348" cy="27466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Pobierz liczby k, j oraz znak (k&gt;j&gt;0)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A813A21C-3D46-BC54-3856-F885188DE715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948367" y="1599281"/>
            <a:ext cx="0" cy="12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Proces 6">
            <a:extLst>
              <a:ext uri="{FF2B5EF4-FFF2-40B4-BE49-F238E27FC236}">
                <a16:creationId xmlns:a16="http://schemas.microsoft.com/office/drawing/2014/main" id="{52981647-D7A6-0660-0DF6-26EC8F898E8C}"/>
              </a:ext>
            </a:extLst>
          </p:cNvPr>
          <p:cNvSpPr/>
          <p:nvPr/>
        </p:nvSpPr>
        <p:spPr>
          <a:xfrm>
            <a:off x="6278414" y="1723188"/>
            <a:ext cx="1339905" cy="54889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" dirty="0"/>
              <a:t>m = 2</a:t>
            </a:r>
            <a:r>
              <a:rPr lang="pl-PL" sz="600" baseline="30000" dirty="0"/>
              <a:t>31</a:t>
            </a:r>
            <a:endParaRPr lang="pl-PL" sz="600" dirty="0"/>
          </a:p>
          <a:p>
            <a:pPr algn="ctr"/>
            <a:r>
              <a:rPr lang="pl-PL" sz="600" dirty="0"/>
              <a:t>TabIn = []</a:t>
            </a:r>
          </a:p>
          <a:p>
            <a:pPr algn="ctr"/>
            <a:r>
              <a:rPr lang="pl-PL" sz="600" dirty="0"/>
              <a:t>TabOut = []</a:t>
            </a:r>
          </a:p>
          <a:p>
            <a:pPr algn="ctr"/>
            <a:r>
              <a:rPr lang="pl-PL" sz="600" dirty="0"/>
              <a:t>i = 0</a:t>
            </a:r>
          </a:p>
          <a:p>
            <a:pPr algn="ctr"/>
            <a:r>
              <a:rPr lang="pl-PL" sz="600" dirty="0"/>
              <a:t>n = j</a:t>
            </a:r>
          </a:p>
        </p:txBody>
      </p:sp>
      <p:sp>
        <p:nvSpPr>
          <p:cNvPr id="8" name="Decyzja 7">
            <a:extLst>
              <a:ext uri="{FF2B5EF4-FFF2-40B4-BE49-F238E27FC236}">
                <a16:creationId xmlns:a16="http://schemas.microsoft.com/office/drawing/2014/main" id="{5ECF8437-3A9F-7E1C-33C4-2E240BE7343C}"/>
              </a:ext>
            </a:extLst>
          </p:cNvPr>
          <p:cNvSpPr/>
          <p:nvPr/>
        </p:nvSpPr>
        <p:spPr>
          <a:xfrm>
            <a:off x="6231832" y="2416281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i&lt;k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3D386000-5BB7-966D-DC13-9B5F7A2E765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948366" y="2272084"/>
            <a:ext cx="1" cy="144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Proces 31">
            <a:extLst>
              <a:ext uri="{FF2B5EF4-FFF2-40B4-BE49-F238E27FC236}">
                <a16:creationId xmlns:a16="http://schemas.microsoft.com/office/drawing/2014/main" id="{64D77E6F-C568-1E53-D2F8-37FF71CC17DD}"/>
              </a:ext>
            </a:extLst>
          </p:cNvPr>
          <p:cNvSpPr/>
          <p:nvPr/>
        </p:nvSpPr>
        <p:spPr>
          <a:xfrm>
            <a:off x="7618319" y="2863424"/>
            <a:ext cx="1339905" cy="4745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Dodaj do TabIn liczbe losowa z przedziału (0, m-1)</a:t>
            </a:r>
          </a:p>
          <a:p>
            <a:pPr algn="ctr"/>
            <a:r>
              <a:rPr lang="pl-PL" sz="700" dirty="0"/>
              <a:t>i++</a:t>
            </a:r>
          </a:p>
        </p:txBody>
      </p:sp>
      <p:cxnSp>
        <p:nvCxnSpPr>
          <p:cNvPr id="34" name="Łącznik łamany 33">
            <a:extLst>
              <a:ext uri="{FF2B5EF4-FFF2-40B4-BE49-F238E27FC236}">
                <a16:creationId xmlns:a16="http://schemas.microsoft.com/office/drawing/2014/main" id="{3E67C09D-4EB2-8492-05CC-75ECD2EA85C5}"/>
              </a:ext>
            </a:extLst>
          </p:cNvPr>
          <p:cNvCxnSpPr>
            <a:stCxn id="8" idx="3"/>
            <a:endCxn id="32" idx="0"/>
          </p:cNvCxnSpPr>
          <p:nvPr/>
        </p:nvCxnSpPr>
        <p:spPr>
          <a:xfrm>
            <a:off x="7664900" y="2603556"/>
            <a:ext cx="623372" cy="2598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Łącznik łamany 35">
            <a:extLst>
              <a:ext uri="{FF2B5EF4-FFF2-40B4-BE49-F238E27FC236}">
                <a16:creationId xmlns:a16="http://schemas.microsoft.com/office/drawing/2014/main" id="{10DA9AD2-DE9E-750B-16A5-F23749344873}"/>
              </a:ext>
            </a:extLst>
          </p:cNvPr>
          <p:cNvCxnSpPr>
            <a:stCxn id="32" idx="3"/>
          </p:cNvCxnSpPr>
          <p:nvPr/>
        </p:nvCxnSpPr>
        <p:spPr>
          <a:xfrm flipH="1" flipV="1">
            <a:off x="6948366" y="2353527"/>
            <a:ext cx="2009858" cy="747153"/>
          </a:xfrm>
          <a:prstGeom prst="bentConnector3">
            <a:avLst>
              <a:gd name="adj1" fmla="val -1137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Decyzja 36">
            <a:extLst>
              <a:ext uri="{FF2B5EF4-FFF2-40B4-BE49-F238E27FC236}">
                <a16:creationId xmlns:a16="http://schemas.microsoft.com/office/drawing/2014/main" id="{D789F0A5-A7B7-CA82-12CB-64179C298B96}"/>
              </a:ext>
            </a:extLst>
          </p:cNvPr>
          <p:cNvSpPr/>
          <p:nvPr/>
        </p:nvSpPr>
        <p:spPr>
          <a:xfrm>
            <a:off x="2862554" y="3100680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n&lt;k</a:t>
            </a:r>
          </a:p>
        </p:txBody>
      </p:sp>
      <p:cxnSp>
        <p:nvCxnSpPr>
          <p:cNvPr id="39" name="Łącznik łamany 38">
            <a:extLst>
              <a:ext uri="{FF2B5EF4-FFF2-40B4-BE49-F238E27FC236}">
                <a16:creationId xmlns:a16="http://schemas.microsoft.com/office/drawing/2014/main" id="{0B173B17-F6DB-CC4D-2114-ECFBC192DD62}"/>
              </a:ext>
            </a:extLst>
          </p:cNvPr>
          <p:cNvCxnSpPr>
            <a:cxnSpLocks/>
            <a:stCxn id="8" idx="1"/>
            <a:endCxn id="37" idx="0"/>
          </p:cNvCxnSpPr>
          <p:nvPr/>
        </p:nvCxnSpPr>
        <p:spPr>
          <a:xfrm rot="10800000" flipV="1">
            <a:off x="3579088" y="2603556"/>
            <a:ext cx="2652744" cy="4971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Łącznik łamany 49">
            <a:extLst>
              <a:ext uri="{FF2B5EF4-FFF2-40B4-BE49-F238E27FC236}">
                <a16:creationId xmlns:a16="http://schemas.microsoft.com/office/drawing/2014/main" id="{04FE8CB9-3307-CA9F-CB68-6F3A0A747AF4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295622" y="3287955"/>
            <a:ext cx="54646" cy="2778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Dane 50">
            <a:extLst>
              <a:ext uri="{FF2B5EF4-FFF2-40B4-BE49-F238E27FC236}">
                <a16:creationId xmlns:a16="http://schemas.microsoft.com/office/drawing/2014/main" id="{FF042236-EA8B-F2A2-88EB-75FAA90902DE}"/>
              </a:ext>
            </a:extLst>
          </p:cNvPr>
          <p:cNvSpPr/>
          <p:nvPr/>
        </p:nvSpPr>
        <p:spPr>
          <a:xfrm>
            <a:off x="1410201" y="3599137"/>
            <a:ext cx="1542361" cy="30780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Wypisz TabOut</a:t>
            </a:r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8FDC1908-D67A-FCE4-4644-66FFD09BF771}"/>
              </a:ext>
            </a:extLst>
          </p:cNvPr>
          <p:cNvSpPr/>
          <p:nvPr/>
        </p:nvSpPr>
        <p:spPr>
          <a:xfrm>
            <a:off x="1556540" y="4380870"/>
            <a:ext cx="1249681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KONIEC</a:t>
            </a:r>
          </a:p>
        </p:txBody>
      </p:sp>
      <p:cxnSp>
        <p:nvCxnSpPr>
          <p:cNvPr id="54" name="Łącznik łamany 53">
            <a:extLst>
              <a:ext uri="{FF2B5EF4-FFF2-40B4-BE49-F238E27FC236}">
                <a16:creationId xmlns:a16="http://schemas.microsoft.com/office/drawing/2014/main" id="{1B87BE66-D4E6-FEA1-E444-28B9AD701A8B}"/>
              </a:ext>
            </a:extLst>
          </p:cNvPr>
          <p:cNvCxnSpPr>
            <a:stCxn id="37" idx="1"/>
            <a:endCxn id="51" idx="1"/>
          </p:cNvCxnSpPr>
          <p:nvPr/>
        </p:nvCxnSpPr>
        <p:spPr>
          <a:xfrm rot="10800000" flipV="1">
            <a:off x="2181382" y="3287955"/>
            <a:ext cx="681172" cy="311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D125C39C-ED55-0D40-8F69-B4367B999386}"/>
              </a:ext>
            </a:extLst>
          </p:cNvPr>
          <p:cNvCxnSpPr>
            <a:stCxn id="51" idx="4"/>
            <a:endCxn id="52" idx="0"/>
          </p:cNvCxnSpPr>
          <p:nvPr/>
        </p:nvCxnSpPr>
        <p:spPr>
          <a:xfrm flipH="1">
            <a:off x="2181381" y="3906944"/>
            <a:ext cx="1" cy="47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F137EAB-B35C-4575-57F7-89B01A72C536}"/>
              </a:ext>
            </a:extLst>
          </p:cNvPr>
          <p:cNvSpPr txBox="1"/>
          <p:nvPr/>
        </p:nvSpPr>
        <p:spPr>
          <a:xfrm>
            <a:off x="7618319" y="2406697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Tak</a:t>
            </a: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81654CEC-D4A2-718D-647F-A639AA6340C0}"/>
              </a:ext>
            </a:extLst>
          </p:cNvPr>
          <p:cNvSpPr txBox="1"/>
          <p:nvPr/>
        </p:nvSpPr>
        <p:spPr>
          <a:xfrm>
            <a:off x="5937363" y="2408148"/>
            <a:ext cx="354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Nie</a:t>
            </a:r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B720A1C7-AA35-C178-364D-65B200F7A1B8}"/>
              </a:ext>
            </a:extLst>
          </p:cNvPr>
          <p:cNvSpPr txBox="1"/>
          <p:nvPr/>
        </p:nvSpPr>
        <p:spPr>
          <a:xfrm>
            <a:off x="2584700" y="3078902"/>
            <a:ext cx="354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Nie</a:t>
            </a:r>
          </a:p>
        </p:txBody>
      </p:sp>
      <p:sp>
        <p:nvSpPr>
          <p:cNvPr id="15" name="Proces 14">
            <a:extLst>
              <a:ext uri="{FF2B5EF4-FFF2-40B4-BE49-F238E27FC236}">
                <a16:creationId xmlns:a16="http://schemas.microsoft.com/office/drawing/2014/main" id="{B6A86128-C4B5-C0A5-0C37-FE29060C925A}"/>
              </a:ext>
            </a:extLst>
          </p:cNvPr>
          <p:cNvSpPr/>
          <p:nvPr/>
        </p:nvSpPr>
        <p:spPr>
          <a:xfrm>
            <a:off x="4648632" y="2758376"/>
            <a:ext cx="1756474" cy="2857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" dirty="0"/>
              <a:t>Dodaj do tablicy TabIn i TabOut, Element xn</a:t>
            </a:r>
          </a:p>
          <a:p>
            <a:pPr algn="ctr"/>
            <a:r>
              <a:rPr lang="pl-PL" sz="600" dirty="0"/>
              <a:t>n++</a:t>
            </a:r>
          </a:p>
        </p:txBody>
      </p:sp>
      <p:sp>
        <p:nvSpPr>
          <p:cNvPr id="16" name="Decyzja 15">
            <a:extLst>
              <a:ext uri="{FF2B5EF4-FFF2-40B4-BE49-F238E27FC236}">
                <a16:creationId xmlns:a16="http://schemas.microsoft.com/office/drawing/2014/main" id="{53F564DF-4805-2DD6-7EB0-12F7F2E56180}"/>
              </a:ext>
            </a:extLst>
          </p:cNvPr>
          <p:cNvSpPr/>
          <p:nvPr/>
        </p:nvSpPr>
        <p:spPr>
          <a:xfrm>
            <a:off x="3648982" y="3573684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znak == „+”</a:t>
            </a:r>
          </a:p>
        </p:txBody>
      </p:sp>
      <p:sp>
        <p:nvSpPr>
          <p:cNvPr id="20" name="Decyzja 19">
            <a:extLst>
              <a:ext uri="{FF2B5EF4-FFF2-40B4-BE49-F238E27FC236}">
                <a16:creationId xmlns:a16="http://schemas.microsoft.com/office/drawing/2014/main" id="{0EDA46E5-A6ED-BE35-B70E-566DA0978134}"/>
              </a:ext>
            </a:extLst>
          </p:cNvPr>
          <p:cNvSpPr/>
          <p:nvPr/>
        </p:nvSpPr>
        <p:spPr>
          <a:xfrm>
            <a:off x="3648982" y="4114751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znak == „-”</a:t>
            </a:r>
          </a:p>
        </p:txBody>
      </p:sp>
      <p:sp>
        <p:nvSpPr>
          <p:cNvPr id="21" name="Decyzja 20">
            <a:extLst>
              <a:ext uri="{FF2B5EF4-FFF2-40B4-BE49-F238E27FC236}">
                <a16:creationId xmlns:a16="http://schemas.microsoft.com/office/drawing/2014/main" id="{30842EB2-36F4-2D48-6933-64ABCCF90D35}"/>
              </a:ext>
            </a:extLst>
          </p:cNvPr>
          <p:cNvSpPr/>
          <p:nvPr/>
        </p:nvSpPr>
        <p:spPr>
          <a:xfrm>
            <a:off x="3648982" y="4705142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znak == „*”</a:t>
            </a:r>
          </a:p>
        </p:txBody>
      </p:sp>
      <p:sp>
        <p:nvSpPr>
          <p:cNvPr id="23" name="Proces 22">
            <a:extLst>
              <a:ext uri="{FF2B5EF4-FFF2-40B4-BE49-F238E27FC236}">
                <a16:creationId xmlns:a16="http://schemas.microsoft.com/office/drawing/2014/main" id="{22537E92-E564-7E6D-A44A-E1C50F107836}"/>
              </a:ext>
            </a:extLst>
          </p:cNvPr>
          <p:cNvSpPr/>
          <p:nvPr/>
        </p:nvSpPr>
        <p:spPr>
          <a:xfrm>
            <a:off x="5379391" y="3643424"/>
            <a:ext cx="1339905" cy="25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" dirty="0"/>
              <a:t>xn = (TabIn[n - j] + TabIn[n - k]) % m</a:t>
            </a:r>
          </a:p>
        </p:txBody>
      </p:sp>
      <p:sp>
        <p:nvSpPr>
          <p:cNvPr id="26" name="Proces 25">
            <a:extLst>
              <a:ext uri="{FF2B5EF4-FFF2-40B4-BE49-F238E27FC236}">
                <a16:creationId xmlns:a16="http://schemas.microsoft.com/office/drawing/2014/main" id="{B4EC5BD7-098A-0AEB-6170-43E0EFEB9846}"/>
              </a:ext>
            </a:extLst>
          </p:cNvPr>
          <p:cNvSpPr/>
          <p:nvPr/>
        </p:nvSpPr>
        <p:spPr>
          <a:xfrm>
            <a:off x="5376968" y="4173969"/>
            <a:ext cx="1339905" cy="25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" dirty="0"/>
              <a:t>xn = (TabIn[n - j] - TabIn[n - k]) % m</a:t>
            </a:r>
          </a:p>
        </p:txBody>
      </p:sp>
      <p:sp>
        <p:nvSpPr>
          <p:cNvPr id="27" name="Proces 26">
            <a:extLst>
              <a:ext uri="{FF2B5EF4-FFF2-40B4-BE49-F238E27FC236}">
                <a16:creationId xmlns:a16="http://schemas.microsoft.com/office/drawing/2014/main" id="{DE2BC9E4-F8EA-435F-9C1B-6D8BCADBE2F4}"/>
              </a:ext>
            </a:extLst>
          </p:cNvPr>
          <p:cNvSpPr/>
          <p:nvPr/>
        </p:nvSpPr>
        <p:spPr>
          <a:xfrm>
            <a:off x="5376969" y="4764360"/>
            <a:ext cx="1339905" cy="25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" dirty="0"/>
              <a:t>xn = (TabIn[n - j] * TabIn[n - k]) % m</a:t>
            </a:r>
          </a:p>
        </p:txBody>
      </p:sp>
      <p:sp>
        <p:nvSpPr>
          <p:cNvPr id="28" name="Proces 27">
            <a:extLst>
              <a:ext uri="{FF2B5EF4-FFF2-40B4-BE49-F238E27FC236}">
                <a16:creationId xmlns:a16="http://schemas.microsoft.com/office/drawing/2014/main" id="{101C2E8C-374C-1766-B2F9-6B7FD22016C3}"/>
              </a:ext>
            </a:extLst>
          </p:cNvPr>
          <p:cNvSpPr/>
          <p:nvPr/>
        </p:nvSpPr>
        <p:spPr>
          <a:xfrm>
            <a:off x="3695563" y="5410246"/>
            <a:ext cx="1339905" cy="2561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" dirty="0"/>
              <a:t>xn = (TabIn[n - j] / TabIn[n - k]) % m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A36C1ECE-C82E-39E5-9E50-D88DECE3FD0C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4365516" y="3948234"/>
            <a:ext cx="0" cy="166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Łącznik łamany 32">
            <a:extLst>
              <a:ext uri="{FF2B5EF4-FFF2-40B4-BE49-F238E27FC236}">
                <a16:creationId xmlns:a16="http://schemas.microsoft.com/office/drawing/2014/main" id="{A3143C6E-ECE5-A48D-A93B-F4043A112C10}"/>
              </a:ext>
            </a:extLst>
          </p:cNvPr>
          <p:cNvCxnSpPr>
            <a:stCxn id="28" idx="3"/>
            <a:endCxn id="15" idx="3"/>
          </p:cNvCxnSpPr>
          <p:nvPr/>
        </p:nvCxnSpPr>
        <p:spPr>
          <a:xfrm flipV="1">
            <a:off x="5035468" y="2901234"/>
            <a:ext cx="1369638" cy="2637069"/>
          </a:xfrm>
          <a:prstGeom prst="bentConnector3">
            <a:avLst>
              <a:gd name="adj1" fmla="val 1592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919B0611-79AE-FE44-373B-4FE6CD947884}"/>
              </a:ext>
            </a:extLst>
          </p:cNvPr>
          <p:cNvCxnSpPr>
            <a:stCxn id="27" idx="3"/>
          </p:cNvCxnSpPr>
          <p:nvPr/>
        </p:nvCxnSpPr>
        <p:spPr>
          <a:xfrm flipV="1">
            <a:off x="6716874" y="4892416"/>
            <a:ext cx="5027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9CC5BB32-C890-6D1B-B9C2-E9105A401450}"/>
              </a:ext>
            </a:extLst>
          </p:cNvPr>
          <p:cNvCxnSpPr>
            <a:stCxn id="26" idx="3"/>
          </p:cNvCxnSpPr>
          <p:nvPr/>
        </p:nvCxnSpPr>
        <p:spPr>
          <a:xfrm flipV="1">
            <a:off x="6716873" y="4302025"/>
            <a:ext cx="46885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9F178EB8-15BC-A173-35C8-C7022C591CE6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4365516" y="5079692"/>
            <a:ext cx="0" cy="33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FDFB4F20-C309-189B-A335-7FB59AC23AD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4365516" y="4489301"/>
            <a:ext cx="0" cy="215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61F4AB4C-D205-4457-2ABE-C4E5E6328B3E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>
            <a:off x="5082050" y="3760959"/>
            <a:ext cx="297341" cy="10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Łącznik prosty ze strzałką 62">
            <a:extLst>
              <a:ext uri="{FF2B5EF4-FFF2-40B4-BE49-F238E27FC236}">
                <a16:creationId xmlns:a16="http://schemas.microsoft.com/office/drawing/2014/main" id="{2384F8E3-C1ED-D4C0-3A7F-EBCD0B537D96}"/>
              </a:ext>
            </a:extLst>
          </p:cNvPr>
          <p:cNvCxnSpPr>
            <a:stCxn id="20" idx="3"/>
            <a:endCxn id="26" idx="1"/>
          </p:cNvCxnSpPr>
          <p:nvPr/>
        </p:nvCxnSpPr>
        <p:spPr>
          <a:xfrm>
            <a:off x="5082050" y="4302026"/>
            <a:ext cx="294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Łącznik prosty ze strzałką 64">
            <a:extLst>
              <a:ext uri="{FF2B5EF4-FFF2-40B4-BE49-F238E27FC236}">
                <a16:creationId xmlns:a16="http://schemas.microsoft.com/office/drawing/2014/main" id="{F37B11ED-4A53-5D0A-E2F9-7D8B4DF973F2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5082050" y="4892417"/>
            <a:ext cx="294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Łącznik prosty ze strzałką 66">
            <a:extLst>
              <a:ext uri="{FF2B5EF4-FFF2-40B4-BE49-F238E27FC236}">
                <a16:creationId xmlns:a16="http://schemas.microsoft.com/office/drawing/2014/main" id="{0C22021F-9CF5-062E-1889-6EA9D9DB720D}"/>
              </a:ext>
            </a:extLst>
          </p:cNvPr>
          <p:cNvCxnSpPr>
            <a:stCxn id="23" idx="3"/>
          </p:cNvCxnSpPr>
          <p:nvPr/>
        </p:nvCxnSpPr>
        <p:spPr>
          <a:xfrm>
            <a:off x="6719296" y="3771481"/>
            <a:ext cx="5003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Łącznik prosty ze strzałką 68">
            <a:extLst>
              <a:ext uri="{FF2B5EF4-FFF2-40B4-BE49-F238E27FC236}">
                <a16:creationId xmlns:a16="http://schemas.microsoft.com/office/drawing/2014/main" id="{A47B134E-3F64-66C1-7FE4-E894CF0AE830}"/>
              </a:ext>
            </a:extLst>
          </p:cNvPr>
          <p:cNvCxnSpPr>
            <a:stCxn id="15" idx="1"/>
          </p:cNvCxnSpPr>
          <p:nvPr/>
        </p:nvCxnSpPr>
        <p:spPr>
          <a:xfrm flipH="1">
            <a:off x="3579088" y="2901234"/>
            <a:ext cx="10695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6DF5EA52-F0CA-29DE-435B-9267C721A77F}"/>
              </a:ext>
            </a:extLst>
          </p:cNvPr>
          <p:cNvSpPr txBox="1"/>
          <p:nvPr/>
        </p:nvSpPr>
        <p:spPr>
          <a:xfrm>
            <a:off x="4976015" y="3561360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Tak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9EF08EDB-90DD-EB09-53F1-70BBC1892481}"/>
              </a:ext>
            </a:extLst>
          </p:cNvPr>
          <p:cNvSpPr txBox="1"/>
          <p:nvPr/>
        </p:nvSpPr>
        <p:spPr>
          <a:xfrm>
            <a:off x="4998570" y="4091092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Tak</a:t>
            </a:r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541E0CB1-67AC-5EB0-7A2D-25847672F8C0}"/>
              </a:ext>
            </a:extLst>
          </p:cNvPr>
          <p:cNvSpPr txBox="1"/>
          <p:nvPr/>
        </p:nvSpPr>
        <p:spPr>
          <a:xfrm>
            <a:off x="5020780" y="4685411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Tak</a:t>
            </a: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2F198486-4134-9844-96C4-858A7C680DED}"/>
              </a:ext>
            </a:extLst>
          </p:cNvPr>
          <p:cNvSpPr txBox="1"/>
          <p:nvPr/>
        </p:nvSpPr>
        <p:spPr>
          <a:xfrm>
            <a:off x="4075767" y="3073670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Tak</a:t>
            </a:r>
          </a:p>
        </p:txBody>
      </p:sp>
      <p:sp>
        <p:nvSpPr>
          <p:cNvPr id="78" name="pole tekstowe 77">
            <a:extLst>
              <a:ext uri="{FF2B5EF4-FFF2-40B4-BE49-F238E27FC236}">
                <a16:creationId xmlns:a16="http://schemas.microsoft.com/office/drawing/2014/main" id="{4FC2F3C7-698A-01E5-E9C0-C44D7E87350E}"/>
              </a:ext>
            </a:extLst>
          </p:cNvPr>
          <p:cNvSpPr txBox="1"/>
          <p:nvPr/>
        </p:nvSpPr>
        <p:spPr>
          <a:xfrm>
            <a:off x="4015013" y="3927915"/>
            <a:ext cx="354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Nie</a:t>
            </a:r>
          </a:p>
        </p:txBody>
      </p:sp>
      <p:sp>
        <p:nvSpPr>
          <p:cNvPr id="79" name="pole tekstowe 78">
            <a:extLst>
              <a:ext uri="{FF2B5EF4-FFF2-40B4-BE49-F238E27FC236}">
                <a16:creationId xmlns:a16="http://schemas.microsoft.com/office/drawing/2014/main" id="{6B15C861-90F1-A7B9-FE62-0E630EBCFBB9}"/>
              </a:ext>
            </a:extLst>
          </p:cNvPr>
          <p:cNvSpPr txBox="1"/>
          <p:nvPr/>
        </p:nvSpPr>
        <p:spPr>
          <a:xfrm>
            <a:off x="3996244" y="4455954"/>
            <a:ext cx="3545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dirty="0"/>
              <a:t>Nie</a:t>
            </a:r>
          </a:p>
        </p:txBody>
      </p:sp>
      <p:sp>
        <p:nvSpPr>
          <p:cNvPr id="80" name="pole tekstowe 79">
            <a:extLst>
              <a:ext uri="{FF2B5EF4-FFF2-40B4-BE49-F238E27FC236}">
                <a16:creationId xmlns:a16="http://schemas.microsoft.com/office/drawing/2014/main" id="{3F239282-BA9C-8486-ED35-ABDBE75B4416}"/>
              </a:ext>
            </a:extLst>
          </p:cNvPr>
          <p:cNvSpPr txBox="1"/>
          <p:nvPr/>
        </p:nvSpPr>
        <p:spPr>
          <a:xfrm>
            <a:off x="2737100" y="3231302"/>
            <a:ext cx="354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73000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87315F7-6BEF-D30D-11C0-A47234FC69CD}"/>
              </a:ext>
            </a:extLst>
          </p:cNvPr>
          <p:cNvSpPr txBox="1"/>
          <p:nvPr/>
        </p:nvSpPr>
        <p:spPr>
          <a:xfrm>
            <a:off x="3318933" y="2721114"/>
            <a:ext cx="3531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Moduł 2 AWCG</a:t>
            </a:r>
          </a:p>
        </p:txBody>
      </p:sp>
    </p:spTree>
    <p:extLst>
      <p:ext uri="{BB962C8B-B14F-4D97-AF65-F5344CB8AC3E}">
        <p14:creationId xmlns:p14="http://schemas.microsoft.com/office/powerpoint/2010/main" val="145120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10538FA5-D832-37AD-5935-3CD9745EEB62}"/>
              </a:ext>
            </a:extLst>
          </p:cNvPr>
          <p:cNvSpPr/>
          <p:nvPr/>
        </p:nvSpPr>
        <p:spPr>
          <a:xfrm>
            <a:off x="5287182" y="958428"/>
            <a:ext cx="951707" cy="3068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050" dirty="0"/>
              <a:t>START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6BCAB2FF-AB8D-2444-7E7E-9727CB08767A}"/>
              </a:ext>
            </a:extLst>
          </p:cNvPr>
          <p:cNvCxnSpPr>
            <a:cxnSpLocks/>
            <a:stCxn id="2" idx="4"/>
            <a:endCxn id="4" idx="1"/>
          </p:cNvCxnSpPr>
          <p:nvPr/>
        </p:nvCxnSpPr>
        <p:spPr>
          <a:xfrm flipH="1">
            <a:off x="5763035" y="1265276"/>
            <a:ext cx="1" cy="12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Dane 3">
            <a:extLst>
              <a:ext uri="{FF2B5EF4-FFF2-40B4-BE49-F238E27FC236}">
                <a16:creationId xmlns:a16="http://schemas.microsoft.com/office/drawing/2014/main" id="{6B2C5E66-7D88-25BF-8B38-3DA614A69FA0}"/>
              </a:ext>
            </a:extLst>
          </p:cNvPr>
          <p:cNvSpPr/>
          <p:nvPr/>
        </p:nvSpPr>
        <p:spPr>
          <a:xfrm>
            <a:off x="4225965" y="1392937"/>
            <a:ext cx="3074139" cy="274669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Pobierz liczby k, j, m, ran</a:t>
            </a:r>
          </a:p>
        </p:txBody>
      </p: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EB9BF009-C478-A64A-8232-3F3BB052F08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5763034" y="1667606"/>
            <a:ext cx="1" cy="240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Proces 5">
            <a:extLst>
              <a:ext uri="{FF2B5EF4-FFF2-40B4-BE49-F238E27FC236}">
                <a16:creationId xmlns:a16="http://schemas.microsoft.com/office/drawing/2014/main" id="{31C55EC8-09CF-28C8-7287-30841D16D9A3}"/>
              </a:ext>
            </a:extLst>
          </p:cNvPr>
          <p:cNvSpPr/>
          <p:nvPr/>
        </p:nvSpPr>
        <p:spPr>
          <a:xfrm>
            <a:off x="5093081" y="1907789"/>
            <a:ext cx="1339905" cy="43903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Tab = []</a:t>
            </a:r>
          </a:p>
          <a:p>
            <a:pPr algn="ctr"/>
            <a:r>
              <a:rPr lang="pl-PL" sz="700" dirty="0"/>
              <a:t>i = 0</a:t>
            </a:r>
          </a:p>
          <a:p>
            <a:pPr algn="ctr"/>
            <a:r>
              <a:rPr lang="pl-PL" sz="700" dirty="0"/>
              <a:t>n = 0</a:t>
            </a:r>
          </a:p>
        </p:txBody>
      </p:sp>
      <p:sp>
        <p:nvSpPr>
          <p:cNvPr id="7" name="Decyzja 6">
            <a:extLst>
              <a:ext uri="{FF2B5EF4-FFF2-40B4-BE49-F238E27FC236}">
                <a16:creationId xmlns:a16="http://schemas.microsoft.com/office/drawing/2014/main" id="{8E7FBC88-5AC7-4570-A857-8BCA337763C1}"/>
              </a:ext>
            </a:extLst>
          </p:cNvPr>
          <p:cNvSpPr/>
          <p:nvPr/>
        </p:nvSpPr>
        <p:spPr>
          <a:xfrm>
            <a:off x="5046499" y="2691449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i &lt; k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07F4B591-ACD8-89D9-8CCC-AC612E660D7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763033" y="2346826"/>
            <a:ext cx="1" cy="34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Proces 10">
            <a:extLst>
              <a:ext uri="{FF2B5EF4-FFF2-40B4-BE49-F238E27FC236}">
                <a16:creationId xmlns:a16="http://schemas.microsoft.com/office/drawing/2014/main" id="{26A82944-2FC0-1043-6E3F-6264FD885ADD}"/>
              </a:ext>
            </a:extLst>
          </p:cNvPr>
          <p:cNvSpPr/>
          <p:nvPr/>
        </p:nvSpPr>
        <p:spPr>
          <a:xfrm>
            <a:off x="6479567" y="3098611"/>
            <a:ext cx="1339905" cy="4745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Dodaj do Tab liczbe losowa z przedziału (1, m-1)</a:t>
            </a:r>
          </a:p>
          <a:p>
            <a:pPr algn="ctr"/>
            <a:r>
              <a:rPr lang="pl-PL" sz="700" dirty="0"/>
              <a:t>i++</a:t>
            </a:r>
          </a:p>
        </p:txBody>
      </p:sp>
      <p:cxnSp>
        <p:nvCxnSpPr>
          <p:cNvPr id="13" name="Łącznik łamany 12">
            <a:extLst>
              <a:ext uri="{FF2B5EF4-FFF2-40B4-BE49-F238E27FC236}">
                <a16:creationId xmlns:a16="http://schemas.microsoft.com/office/drawing/2014/main" id="{4E920D3B-D976-F6BD-AD83-CE3CF7BFE6A2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6479567" y="2878724"/>
            <a:ext cx="669953" cy="219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Łącznik łamany 14">
            <a:extLst>
              <a:ext uri="{FF2B5EF4-FFF2-40B4-BE49-F238E27FC236}">
                <a16:creationId xmlns:a16="http://schemas.microsoft.com/office/drawing/2014/main" id="{A0A2E1E5-C874-CC5F-BDED-23CDABCB91E3}"/>
              </a:ext>
            </a:extLst>
          </p:cNvPr>
          <p:cNvCxnSpPr>
            <a:stCxn id="11" idx="3"/>
          </p:cNvCxnSpPr>
          <p:nvPr/>
        </p:nvCxnSpPr>
        <p:spPr>
          <a:xfrm flipH="1" flipV="1">
            <a:off x="5763033" y="2543758"/>
            <a:ext cx="2056439" cy="792109"/>
          </a:xfrm>
          <a:prstGeom prst="bentConnector3">
            <a:avLst>
              <a:gd name="adj1" fmla="val -111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Decyzja 15">
            <a:extLst>
              <a:ext uri="{FF2B5EF4-FFF2-40B4-BE49-F238E27FC236}">
                <a16:creationId xmlns:a16="http://schemas.microsoft.com/office/drawing/2014/main" id="{C4AB06AE-D409-2B93-C672-940ADF2ABD3F}"/>
              </a:ext>
            </a:extLst>
          </p:cNvPr>
          <p:cNvSpPr/>
          <p:nvPr/>
        </p:nvSpPr>
        <p:spPr>
          <a:xfrm>
            <a:off x="1954435" y="3355617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n &lt; ran</a:t>
            </a:r>
          </a:p>
        </p:txBody>
      </p:sp>
      <p:cxnSp>
        <p:nvCxnSpPr>
          <p:cNvPr id="18" name="Łącznik łamany 17">
            <a:extLst>
              <a:ext uri="{FF2B5EF4-FFF2-40B4-BE49-F238E27FC236}">
                <a16:creationId xmlns:a16="http://schemas.microsoft.com/office/drawing/2014/main" id="{C40ECBEC-CE2B-A702-9E3C-C32A00F4511C}"/>
              </a:ext>
            </a:extLst>
          </p:cNvPr>
          <p:cNvCxnSpPr>
            <a:cxnSpLocks/>
            <a:stCxn id="7" idx="1"/>
            <a:endCxn id="16" idx="0"/>
          </p:cNvCxnSpPr>
          <p:nvPr/>
        </p:nvCxnSpPr>
        <p:spPr>
          <a:xfrm rot="10800000" flipV="1">
            <a:off x="2670969" y="2878723"/>
            <a:ext cx="2375530" cy="476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Proces 18">
            <a:extLst>
              <a:ext uri="{FF2B5EF4-FFF2-40B4-BE49-F238E27FC236}">
                <a16:creationId xmlns:a16="http://schemas.microsoft.com/office/drawing/2014/main" id="{11EAFF7F-6358-468B-C37A-3F30CE66C7C0}"/>
              </a:ext>
            </a:extLst>
          </p:cNvPr>
          <p:cNvSpPr/>
          <p:nvPr/>
        </p:nvSpPr>
        <p:spPr>
          <a:xfrm>
            <a:off x="3316658" y="3827026"/>
            <a:ext cx="1782758" cy="4745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00" dirty="0"/>
              <a:t>rest = n % k</a:t>
            </a:r>
          </a:p>
          <a:p>
            <a:pPr algn="ctr"/>
            <a:r>
              <a:rPr lang="pl-PL" sz="600" dirty="0"/>
              <a:t>        x = (Tab[(k + rest - j) % k] + Tab[rest] + c) % m</a:t>
            </a:r>
          </a:p>
          <a:p>
            <a:pPr algn="ctr"/>
            <a:r>
              <a:rPr lang="pl-PL" sz="600" dirty="0"/>
              <a:t>        y = (Tab[(k + rest - j) % k] + Tab[rest] + c)</a:t>
            </a:r>
          </a:p>
          <a:p>
            <a:pPr algn="ctr"/>
            <a:r>
              <a:rPr lang="pl-PL" sz="600" dirty="0"/>
              <a:t>n++</a:t>
            </a:r>
          </a:p>
        </p:txBody>
      </p:sp>
      <p:cxnSp>
        <p:nvCxnSpPr>
          <p:cNvPr id="24" name="Łącznik łamany 23">
            <a:extLst>
              <a:ext uri="{FF2B5EF4-FFF2-40B4-BE49-F238E27FC236}">
                <a16:creationId xmlns:a16="http://schemas.microsoft.com/office/drawing/2014/main" id="{D9A844AF-43D9-A0EF-ADC3-C070AE175348}"/>
              </a:ext>
            </a:extLst>
          </p:cNvPr>
          <p:cNvCxnSpPr>
            <a:stCxn id="16" idx="3"/>
            <a:endCxn id="19" idx="0"/>
          </p:cNvCxnSpPr>
          <p:nvPr/>
        </p:nvCxnSpPr>
        <p:spPr>
          <a:xfrm>
            <a:off x="3387503" y="3542892"/>
            <a:ext cx="820534" cy="284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Decyzja 26">
            <a:extLst>
              <a:ext uri="{FF2B5EF4-FFF2-40B4-BE49-F238E27FC236}">
                <a16:creationId xmlns:a16="http://schemas.microsoft.com/office/drawing/2014/main" id="{9DCBB76A-49BF-46F7-50C7-804E1EE436AD}"/>
              </a:ext>
            </a:extLst>
          </p:cNvPr>
          <p:cNvSpPr/>
          <p:nvPr/>
        </p:nvSpPr>
        <p:spPr>
          <a:xfrm>
            <a:off x="3491503" y="4585671"/>
            <a:ext cx="1433068" cy="3745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800" dirty="0"/>
              <a:t>y &lt; m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6302A19E-A10F-21DB-4069-EBF22F68604B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4208037" y="4301537"/>
            <a:ext cx="0" cy="284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Proces 32">
            <a:extLst>
              <a:ext uri="{FF2B5EF4-FFF2-40B4-BE49-F238E27FC236}">
                <a16:creationId xmlns:a16="http://schemas.microsoft.com/office/drawing/2014/main" id="{ACA8E524-BE96-9E1D-EBC8-301016C1DE61}"/>
              </a:ext>
            </a:extLst>
          </p:cNvPr>
          <p:cNvSpPr/>
          <p:nvPr/>
        </p:nvSpPr>
        <p:spPr>
          <a:xfrm>
            <a:off x="4924571" y="5090677"/>
            <a:ext cx="910631" cy="2195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c = 0</a:t>
            </a:r>
          </a:p>
        </p:txBody>
      </p:sp>
      <p:sp>
        <p:nvSpPr>
          <p:cNvPr id="37" name="Proces 36">
            <a:extLst>
              <a:ext uri="{FF2B5EF4-FFF2-40B4-BE49-F238E27FC236}">
                <a16:creationId xmlns:a16="http://schemas.microsoft.com/office/drawing/2014/main" id="{125ACDE2-98B4-3EC5-0AEC-35D95FE155B9}"/>
              </a:ext>
            </a:extLst>
          </p:cNvPr>
          <p:cNvSpPr/>
          <p:nvPr/>
        </p:nvSpPr>
        <p:spPr>
          <a:xfrm>
            <a:off x="2377860" y="5077179"/>
            <a:ext cx="910631" cy="2195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c = 1</a:t>
            </a:r>
          </a:p>
        </p:txBody>
      </p:sp>
      <p:cxnSp>
        <p:nvCxnSpPr>
          <p:cNvPr id="39" name="Łącznik łamany 38">
            <a:extLst>
              <a:ext uri="{FF2B5EF4-FFF2-40B4-BE49-F238E27FC236}">
                <a16:creationId xmlns:a16="http://schemas.microsoft.com/office/drawing/2014/main" id="{F3BB54A5-8C72-CAC7-0E24-D04D9D9D8360}"/>
              </a:ext>
            </a:extLst>
          </p:cNvPr>
          <p:cNvCxnSpPr>
            <a:endCxn id="33" idx="0"/>
          </p:cNvCxnSpPr>
          <p:nvPr/>
        </p:nvCxnSpPr>
        <p:spPr>
          <a:xfrm>
            <a:off x="4924571" y="4772946"/>
            <a:ext cx="455316" cy="3177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Łącznik łamany 40">
            <a:extLst>
              <a:ext uri="{FF2B5EF4-FFF2-40B4-BE49-F238E27FC236}">
                <a16:creationId xmlns:a16="http://schemas.microsoft.com/office/drawing/2014/main" id="{C835D749-8078-36DD-B68B-CD1C635AEF61}"/>
              </a:ext>
            </a:extLst>
          </p:cNvPr>
          <p:cNvCxnSpPr>
            <a:stCxn id="27" idx="1"/>
            <a:endCxn id="37" idx="0"/>
          </p:cNvCxnSpPr>
          <p:nvPr/>
        </p:nvCxnSpPr>
        <p:spPr>
          <a:xfrm rot="10800000" flipV="1">
            <a:off x="2833177" y="4772945"/>
            <a:ext cx="658327" cy="304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Proces 41">
            <a:extLst>
              <a:ext uri="{FF2B5EF4-FFF2-40B4-BE49-F238E27FC236}">
                <a16:creationId xmlns:a16="http://schemas.microsoft.com/office/drawing/2014/main" id="{4998EB56-5452-50C0-150A-00CC24C886BB}"/>
              </a:ext>
            </a:extLst>
          </p:cNvPr>
          <p:cNvSpPr/>
          <p:nvPr/>
        </p:nvSpPr>
        <p:spPr>
          <a:xfrm>
            <a:off x="4924571" y="5603546"/>
            <a:ext cx="910631" cy="2195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700" dirty="0"/>
              <a:t>Tab[rest] = x</a:t>
            </a:r>
          </a:p>
        </p:txBody>
      </p: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7C14B05D-C67D-DB41-414A-A49E163AA4B0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>
            <a:off x="5379887" y="5310196"/>
            <a:ext cx="0" cy="293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Łącznik łamany 45">
            <a:extLst>
              <a:ext uri="{FF2B5EF4-FFF2-40B4-BE49-F238E27FC236}">
                <a16:creationId xmlns:a16="http://schemas.microsoft.com/office/drawing/2014/main" id="{11D567BA-AB7B-E791-08DC-16E1D4C3C6D9}"/>
              </a:ext>
            </a:extLst>
          </p:cNvPr>
          <p:cNvCxnSpPr>
            <a:stCxn id="37" idx="2"/>
            <a:endCxn id="42" idx="1"/>
          </p:cNvCxnSpPr>
          <p:nvPr/>
        </p:nvCxnSpPr>
        <p:spPr>
          <a:xfrm rot="16200000" flipH="1">
            <a:off x="3670569" y="4459304"/>
            <a:ext cx="416608" cy="20913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Łącznik łamany 47">
            <a:extLst>
              <a:ext uri="{FF2B5EF4-FFF2-40B4-BE49-F238E27FC236}">
                <a16:creationId xmlns:a16="http://schemas.microsoft.com/office/drawing/2014/main" id="{5D988308-9D5D-B685-A7C1-EBA7C052E216}"/>
              </a:ext>
            </a:extLst>
          </p:cNvPr>
          <p:cNvCxnSpPr>
            <a:stCxn id="42" idx="3"/>
          </p:cNvCxnSpPr>
          <p:nvPr/>
        </p:nvCxnSpPr>
        <p:spPr>
          <a:xfrm flipH="1" flipV="1">
            <a:off x="2670969" y="3238208"/>
            <a:ext cx="3164233" cy="2475098"/>
          </a:xfrm>
          <a:prstGeom prst="bentConnector3">
            <a:avLst>
              <a:gd name="adj1" fmla="val -72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Dane 48">
            <a:extLst>
              <a:ext uri="{FF2B5EF4-FFF2-40B4-BE49-F238E27FC236}">
                <a16:creationId xmlns:a16="http://schemas.microsoft.com/office/drawing/2014/main" id="{B1430990-3F2B-29E6-D1DD-D05690F11CAB}"/>
              </a:ext>
            </a:extLst>
          </p:cNvPr>
          <p:cNvSpPr/>
          <p:nvPr/>
        </p:nvSpPr>
        <p:spPr>
          <a:xfrm>
            <a:off x="575411" y="3954888"/>
            <a:ext cx="1542361" cy="307807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900" dirty="0"/>
              <a:t>Wypisz Tab</a:t>
            </a:r>
          </a:p>
        </p:txBody>
      </p:sp>
      <p:sp>
        <p:nvSpPr>
          <p:cNvPr id="50" name="Owal 49">
            <a:extLst>
              <a:ext uri="{FF2B5EF4-FFF2-40B4-BE49-F238E27FC236}">
                <a16:creationId xmlns:a16="http://schemas.microsoft.com/office/drawing/2014/main" id="{7E50D552-394A-78CA-8A33-757C74DEDEBB}"/>
              </a:ext>
            </a:extLst>
          </p:cNvPr>
          <p:cNvSpPr/>
          <p:nvPr/>
        </p:nvSpPr>
        <p:spPr>
          <a:xfrm>
            <a:off x="717912" y="4886678"/>
            <a:ext cx="1249681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100" dirty="0"/>
              <a:t>KONIEC</a:t>
            </a:r>
          </a:p>
        </p:txBody>
      </p:sp>
      <p:cxnSp>
        <p:nvCxnSpPr>
          <p:cNvPr id="52" name="Łącznik łamany 51">
            <a:extLst>
              <a:ext uri="{FF2B5EF4-FFF2-40B4-BE49-F238E27FC236}">
                <a16:creationId xmlns:a16="http://schemas.microsoft.com/office/drawing/2014/main" id="{09F04DF1-C7C4-F72E-45BF-FF03EAD28E1D}"/>
              </a:ext>
            </a:extLst>
          </p:cNvPr>
          <p:cNvCxnSpPr>
            <a:stCxn id="16" idx="1"/>
            <a:endCxn id="49" idx="1"/>
          </p:cNvCxnSpPr>
          <p:nvPr/>
        </p:nvCxnSpPr>
        <p:spPr>
          <a:xfrm rot="10800000" flipV="1">
            <a:off x="1346593" y="3542892"/>
            <a:ext cx="607843" cy="411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Łącznik prosty ze strzałką 53">
            <a:extLst>
              <a:ext uri="{FF2B5EF4-FFF2-40B4-BE49-F238E27FC236}">
                <a16:creationId xmlns:a16="http://schemas.microsoft.com/office/drawing/2014/main" id="{3B36B848-0742-6C12-53BB-4C80490035A7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 flipH="1">
            <a:off x="1342753" y="4262695"/>
            <a:ext cx="3839" cy="623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pole tekstowe 55">
            <a:extLst>
              <a:ext uri="{FF2B5EF4-FFF2-40B4-BE49-F238E27FC236}">
                <a16:creationId xmlns:a16="http://schemas.microsoft.com/office/drawing/2014/main" id="{08FFF3AB-4173-7151-73F5-24665ED03966}"/>
              </a:ext>
            </a:extLst>
          </p:cNvPr>
          <p:cNvSpPr txBox="1"/>
          <p:nvPr/>
        </p:nvSpPr>
        <p:spPr>
          <a:xfrm>
            <a:off x="6414226" y="269144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Tak</a:t>
            </a:r>
          </a:p>
        </p:txBody>
      </p:sp>
      <p:sp>
        <p:nvSpPr>
          <p:cNvPr id="57" name="pole tekstowe 56">
            <a:extLst>
              <a:ext uri="{FF2B5EF4-FFF2-40B4-BE49-F238E27FC236}">
                <a16:creationId xmlns:a16="http://schemas.microsoft.com/office/drawing/2014/main" id="{AD40400F-2DB4-8918-840D-2D222C040983}"/>
              </a:ext>
            </a:extLst>
          </p:cNvPr>
          <p:cNvSpPr txBox="1"/>
          <p:nvPr/>
        </p:nvSpPr>
        <p:spPr>
          <a:xfrm>
            <a:off x="3267653" y="33261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Tak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5836CC19-8BCB-207E-DC6E-1A8921C93F40}"/>
              </a:ext>
            </a:extLst>
          </p:cNvPr>
          <p:cNvSpPr txBox="1"/>
          <p:nvPr/>
        </p:nvSpPr>
        <p:spPr>
          <a:xfrm>
            <a:off x="4840654" y="458567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Tak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689BC6C4-908E-A309-4066-BC96BE716853}"/>
              </a:ext>
            </a:extLst>
          </p:cNvPr>
          <p:cNvSpPr txBox="1"/>
          <p:nvPr/>
        </p:nvSpPr>
        <p:spPr>
          <a:xfrm>
            <a:off x="4738462" y="263250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Nie</a:t>
            </a: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C1E992C3-3583-0C77-AABF-37F1BFFF2769}"/>
              </a:ext>
            </a:extLst>
          </p:cNvPr>
          <p:cNvSpPr txBox="1"/>
          <p:nvPr/>
        </p:nvSpPr>
        <p:spPr>
          <a:xfrm>
            <a:off x="1614309" y="3347764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Nie</a:t>
            </a:r>
          </a:p>
        </p:txBody>
      </p:sp>
      <p:sp>
        <p:nvSpPr>
          <p:cNvPr id="61" name="pole tekstowe 60">
            <a:extLst>
              <a:ext uri="{FF2B5EF4-FFF2-40B4-BE49-F238E27FC236}">
                <a16:creationId xmlns:a16="http://schemas.microsoft.com/office/drawing/2014/main" id="{C96C8A55-13BA-5087-FB0E-3C837B680ADA}"/>
              </a:ext>
            </a:extLst>
          </p:cNvPr>
          <p:cNvSpPr txBox="1"/>
          <p:nvPr/>
        </p:nvSpPr>
        <p:spPr>
          <a:xfrm>
            <a:off x="3187483" y="4563730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000" dirty="0"/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163962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C072E98-AE2B-005D-0CEA-8A9636EC7309}"/>
              </a:ext>
            </a:extLst>
          </p:cNvPr>
          <p:cNvSpPr txBox="1"/>
          <p:nvPr/>
        </p:nvSpPr>
        <p:spPr>
          <a:xfrm>
            <a:off x="4029739" y="2881423"/>
            <a:ext cx="3023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Moduł 2 LCG</a:t>
            </a:r>
          </a:p>
        </p:txBody>
      </p:sp>
    </p:spTree>
    <p:extLst>
      <p:ext uri="{BB962C8B-B14F-4D97-AF65-F5344CB8AC3E}">
        <p14:creationId xmlns:p14="http://schemas.microsoft.com/office/powerpoint/2010/main" val="26126268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527</Words>
  <Application>Microsoft Macintosh PowerPoint</Application>
  <PresentationFormat>Panoramiczny</PresentationFormat>
  <Paragraphs>126</Paragraphs>
  <Slides>12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Bartosz Ochnik (bo310953)</dc:creator>
  <cp:lastModifiedBy>Bartosz Ochnik (bo310953)</cp:lastModifiedBy>
  <cp:revision>10</cp:revision>
  <dcterms:created xsi:type="dcterms:W3CDTF">2024-10-18T19:04:24Z</dcterms:created>
  <dcterms:modified xsi:type="dcterms:W3CDTF">2024-10-23T23:47:32Z</dcterms:modified>
</cp:coreProperties>
</file>