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DE331-3A51-4517-B296-70CBCD741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Ejemplos condicional</a:t>
            </a:r>
            <a:br>
              <a:rPr lang="es-MX" dirty="0"/>
            </a:br>
            <a:r>
              <a:rPr lang="es-MX" dirty="0"/>
              <a:t>IF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FF0C3A-0CFB-40FF-B906-DBF1D4205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424" y="4468031"/>
            <a:ext cx="9058836" cy="247425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C#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PYTHON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  </a:t>
            </a:r>
          </a:p>
          <a:p>
            <a:r>
              <a:rPr lang="es-MX" dirty="0"/>
              <a:t>			CARLOS ANDRES OCHOA MANZANO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776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A7CC35-00A7-4186-AA80-34BA0C5E4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"/>
          <a:stretch/>
        </p:blipFill>
        <p:spPr>
          <a:xfrm>
            <a:off x="1344706" y="0"/>
            <a:ext cx="9502588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FDA3223-3CF2-4C43-87ED-0D70785E105A}"/>
              </a:ext>
            </a:extLst>
          </p:cNvPr>
          <p:cNvSpPr/>
          <p:nvPr/>
        </p:nvSpPr>
        <p:spPr>
          <a:xfrm>
            <a:off x="0" y="0"/>
            <a:ext cx="145228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28FE5CC-051F-4EDE-AED2-423D5D306D0C}"/>
              </a:ext>
            </a:extLst>
          </p:cNvPr>
          <p:cNvSpPr/>
          <p:nvPr/>
        </p:nvSpPr>
        <p:spPr>
          <a:xfrm>
            <a:off x="10739718" y="0"/>
            <a:ext cx="145228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331762-DA63-4405-BFE7-F0660ECD210A}"/>
              </a:ext>
            </a:extLst>
          </p:cNvPr>
          <p:cNvSpPr txBox="1"/>
          <p:nvPr/>
        </p:nvSpPr>
        <p:spPr>
          <a:xfrm>
            <a:off x="9699813" y="493059"/>
            <a:ext cx="114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C#</a:t>
            </a:r>
            <a:endParaRPr lang="es-419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DF004EF-7A9A-45C3-8817-9E1D7A8F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29" y="488576"/>
            <a:ext cx="12227858" cy="588084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C0CDD7C-CB37-4F96-ADCD-CFBE45ACCA9E}"/>
              </a:ext>
            </a:extLst>
          </p:cNvPr>
          <p:cNvSpPr/>
          <p:nvPr/>
        </p:nvSpPr>
        <p:spPr>
          <a:xfrm>
            <a:off x="-17930" y="0"/>
            <a:ext cx="12209929" cy="4885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351666-DD36-4F38-8A67-EBA10AF394D6}"/>
              </a:ext>
            </a:extLst>
          </p:cNvPr>
          <p:cNvSpPr/>
          <p:nvPr/>
        </p:nvSpPr>
        <p:spPr>
          <a:xfrm>
            <a:off x="0" y="6369423"/>
            <a:ext cx="12209929" cy="4885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37A5BC-7C58-4AFA-A265-5CE8840781A4}"/>
              </a:ext>
            </a:extLst>
          </p:cNvPr>
          <p:cNvSpPr txBox="1"/>
          <p:nvPr/>
        </p:nvSpPr>
        <p:spPr>
          <a:xfrm>
            <a:off x="10094259" y="796224"/>
            <a:ext cx="114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JAVA</a:t>
            </a:r>
            <a:endParaRPr lang="es-419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1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CE5A2F-C0F9-49DC-A469-54CEE29A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89"/>
            <a:ext cx="12192000" cy="376982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50DA884-875F-4FBC-9335-BBB81CE96757}"/>
              </a:ext>
            </a:extLst>
          </p:cNvPr>
          <p:cNvSpPr/>
          <p:nvPr/>
        </p:nvSpPr>
        <p:spPr>
          <a:xfrm>
            <a:off x="0" y="-7885"/>
            <a:ext cx="12192000" cy="15598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975743-BE3B-4E76-933F-7E0235A99C40}"/>
              </a:ext>
            </a:extLst>
          </p:cNvPr>
          <p:cNvSpPr/>
          <p:nvPr/>
        </p:nvSpPr>
        <p:spPr>
          <a:xfrm>
            <a:off x="0" y="5298141"/>
            <a:ext cx="12192000" cy="15598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622CCD-5A4C-46BE-B3B8-19FF26793E76}"/>
              </a:ext>
            </a:extLst>
          </p:cNvPr>
          <p:cNvSpPr txBox="1"/>
          <p:nvPr/>
        </p:nvSpPr>
        <p:spPr>
          <a:xfrm>
            <a:off x="9986682" y="510434"/>
            <a:ext cx="1927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PYTHON</a:t>
            </a:r>
            <a:endParaRPr lang="es-419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5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135F5AC-46D5-4A80-9751-118B8C70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C882FCF-14BA-4748-A030-43028A39C778}"/>
              </a:ext>
            </a:extLst>
          </p:cNvPr>
          <p:cNvSpPr txBox="1"/>
          <p:nvPr/>
        </p:nvSpPr>
        <p:spPr>
          <a:xfrm>
            <a:off x="9448801" y="502024"/>
            <a:ext cx="237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JAVASCRIPT</a:t>
            </a:r>
            <a:endParaRPr lang="es-419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6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C6258A-6D61-45EC-99CF-914B3FD7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69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CC941B-ADD4-4981-8EA7-A00BC9930ABF}"/>
              </a:ext>
            </a:extLst>
          </p:cNvPr>
          <p:cNvSpPr txBox="1"/>
          <p:nvPr/>
        </p:nvSpPr>
        <p:spPr>
          <a:xfrm>
            <a:off x="10569389" y="537882"/>
            <a:ext cx="114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PHP</a:t>
            </a:r>
            <a:endParaRPr lang="es-419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91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{EB7403CF-DAEB-41ED-9BA1-75C101843883}tf03090434</Template>
  <TotalTime>31</TotalTime>
  <Words>25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Letras en madera</vt:lpstr>
      <vt:lpstr>Ejemplos condicional IF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condicional IF</dc:title>
  <dc:creator>carlos ochoa</dc:creator>
  <cp:lastModifiedBy>carlos ochoa</cp:lastModifiedBy>
  <cp:revision>3</cp:revision>
  <dcterms:created xsi:type="dcterms:W3CDTF">2024-08-23T21:48:46Z</dcterms:created>
  <dcterms:modified xsi:type="dcterms:W3CDTF">2024-08-23T22:19:55Z</dcterms:modified>
</cp:coreProperties>
</file>