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8/21/2024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58B06-DA4B-4D9B-BE83-531486113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LENGUAJE Java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5823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AA00A51-761E-4C58-9355-1DB835CEF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82" y="121712"/>
            <a:ext cx="9538447" cy="63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8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0CB4D90-E9EC-44E9-83C8-9A009700B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87" y="301595"/>
            <a:ext cx="8651689" cy="62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F5E3BFC-6E39-4FB5-AFEF-B539624A4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48" y="335104"/>
            <a:ext cx="10970701" cy="589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6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363DDB3-81E4-4D5A-BAA9-E910F8284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3" y="161852"/>
            <a:ext cx="11489951" cy="633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6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350F36B-100C-487B-A75D-1A457547E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021" y="985482"/>
            <a:ext cx="7864522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9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DCA002C-7EA7-4834-86CF-3FB5CC7F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980" y="1074216"/>
            <a:ext cx="7834039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23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27</TotalTime>
  <Words>2</Words>
  <Application>Microsoft Office PowerPoint</Application>
  <PresentationFormat>Panorámica</PresentationFormat>
  <Paragraphs>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Letras en madera</vt:lpstr>
      <vt:lpstr>LENGUAJE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C#</dc:title>
  <dc:creator>carlos ochoa</dc:creator>
  <cp:lastModifiedBy>carlos ochoa</cp:lastModifiedBy>
  <cp:revision>3</cp:revision>
  <dcterms:created xsi:type="dcterms:W3CDTF">2024-08-22T02:25:15Z</dcterms:created>
  <dcterms:modified xsi:type="dcterms:W3CDTF">2024-08-22T02:52:42Z</dcterms:modified>
</cp:coreProperties>
</file>