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Merging SSNS GWAS data with 1000 Genomes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Amika Sood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Alejandro Ochoa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Department of Biostatistics and Bioinformatics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Duke University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1"/>
          <p:cNvGraphicFramePr/>
          <p:nvPr/>
        </p:nvGraphicFramePr>
        <p:xfrm>
          <a:off x="1600200" y="1905120"/>
          <a:ext cx="6247800" cy="2617560"/>
        </p:xfrm>
        <a:graphic>
          <a:graphicData uri="http://schemas.openxmlformats.org/drawingml/2006/table">
            <a:tbl>
              <a:tblPr/>
              <a:tblGrid>
                <a:gridCol w="2082600"/>
                <a:gridCol w="2082600"/>
                <a:gridCol w="2082960"/>
              </a:tblGrid>
              <a:tr h="239760"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SNP's removed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Remaining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39760"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common SNPS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1404856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39760"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non standard allele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769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1404087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39760"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missingness (variant)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8824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1395263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39760"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missingness (sample)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69800"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Hardy-Weinberg P&lt;10-4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61108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1334155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39760"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transversions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145853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1188302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39760"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combined without flip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129250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1059052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69800">
                <a:tc>
                  <a:txBody>
                    <a:bodyPr lIns="9360" rIns="93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Hardy-Weinberg P&lt;10-4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227130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831922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0" name="CustomShape 2"/>
          <p:cNvSpPr/>
          <p:nvPr/>
        </p:nvSpPr>
        <p:spPr>
          <a:xfrm>
            <a:off x="1752480" y="304920"/>
            <a:ext cx="64000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Merge 1000 Genome with GWAS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304920"/>
            <a:ext cx="91432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PCA analysis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2" name="Picture 2" descr=""/>
          <p:cNvPicPr/>
          <p:nvPr/>
        </p:nvPicPr>
        <p:blipFill>
          <a:blip r:embed="rId1"/>
          <a:stretch/>
        </p:blipFill>
        <p:spPr>
          <a:xfrm>
            <a:off x="1700280" y="828000"/>
            <a:ext cx="5742720" cy="57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304920"/>
            <a:ext cx="91432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PCA analysis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4" name="Picture 2" descr=""/>
          <p:cNvPicPr/>
          <p:nvPr/>
        </p:nvPicPr>
        <p:blipFill>
          <a:blip r:embed="rId1"/>
          <a:stretch/>
        </p:blipFill>
        <p:spPr>
          <a:xfrm>
            <a:off x="1691640" y="828000"/>
            <a:ext cx="5760000" cy="57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752480" y="304920"/>
            <a:ext cx="64000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PCA analysis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6" name="Picture 2" descr=""/>
          <p:cNvPicPr/>
          <p:nvPr/>
        </p:nvPicPr>
        <p:blipFill>
          <a:blip r:embed="rId1"/>
          <a:stretch/>
        </p:blipFill>
        <p:spPr>
          <a:xfrm>
            <a:off x="2081160" y="828000"/>
            <a:ext cx="5742720" cy="57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Manhattan plots, before and after “neighbor” filtering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0" y="1143000"/>
            <a:ext cx="9143280" cy="228528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360" y="3636000"/>
            <a:ext cx="9143280" cy="2285280"/>
          </a:xfrm>
          <a:prstGeom prst="rect">
            <a:avLst/>
          </a:prstGeom>
          <a:ln w="0">
            <a:noFill/>
          </a:ln>
        </p:spPr>
      </p:pic>
      <p:sp>
        <p:nvSpPr>
          <p:cNvPr id="50" name="CustomShape 2"/>
          <p:cNvSpPr/>
          <p:nvPr/>
        </p:nvSpPr>
        <p:spPr>
          <a:xfrm>
            <a:off x="457560" y="5638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Source Han Sans CN"/>
              </a:rPr>
              <a:t>Clean version (bottom) removed loci with p &lt; 5e-8 and no direct neighbors with p &lt; 1e-5.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Source Han Sans CN"/>
              </a:rPr>
              <a:t>Full version (top) capped p-values to minimum p-value in clean version (~1e-20).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Chr 3 peak: 86,793,259 - 86,917,711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8228880" cy="452520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6147720" y="3627360"/>
            <a:ext cx="0" cy="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360" y="1371600"/>
            <a:ext cx="9143280" cy="228528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4"/>
          <a:stretch/>
        </p:blipFill>
        <p:spPr>
          <a:xfrm>
            <a:off x="0" y="4572360"/>
            <a:ext cx="9143280" cy="2285280"/>
          </a:xfrm>
          <a:prstGeom prst="rect">
            <a:avLst/>
          </a:prstGeom>
          <a:ln w="0">
            <a:noFill/>
          </a:ln>
        </p:spPr>
      </p:pic>
      <p:sp>
        <p:nvSpPr>
          <p:cNvPr id="56" name="CustomShape 2"/>
          <p:cNvSpPr/>
          <p:nvPr/>
        </p:nvSpPr>
        <p:spPr>
          <a:xfrm>
            <a:off x="453960" y="3478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Chr 6 peak: 29,938,571 - 32,681,568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2971800" y="0"/>
            <a:ext cx="6158160" cy="6857640"/>
          </a:xfrm>
          <a:prstGeom prst="rect">
            <a:avLst/>
          </a:prstGeom>
          <a:ln w="0">
            <a:noFill/>
          </a:ln>
        </p:spPr>
      </p:pic>
      <p:sp>
        <p:nvSpPr>
          <p:cNvPr id="58" name="CustomShape 1"/>
          <p:cNvSpPr/>
          <p:nvPr/>
        </p:nvSpPr>
        <p:spPr>
          <a:xfrm>
            <a:off x="152280" y="228600"/>
            <a:ext cx="213372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Chr 6 peak: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HLA region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681200" y="360"/>
            <a:ext cx="7446600" cy="6857640"/>
          </a:xfrm>
          <a:prstGeom prst="rect">
            <a:avLst/>
          </a:prstGeom>
          <a:ln w="0">
            <a:noFill/>
          </a:ln>
        </p:spPr>
      </p:pic>
      <p:sp>
        <p:nvSpPr>
          <p:cNvPr id="60" name="CustomShape 1"/>
          <p:cNvSpPr/>
          <p:nvPr/>
        </p:nvSpPr>
        <p:spPr>
          <a:xfrm>
            <a:off x="152280" y="228600"/>
            <a:ext cx="144792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Chr 3 peak: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VGLL3?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8765</TotalTime>
  <Application>LibreOffice/7.0.5.2$Linux_X86_64 LibreOffice_project/00$Build-2</Application>
  <AppVersion>15.0000</AppVersion>
  <Words>86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2020-11-16T17:40:03Z</dcterms:created>
  <dc:creator>amish</dc:creator>
  <dc:description/>
  <dc:language>en-US</dc:language>
  <cp:lastModifiedBy>Alejandro Ochoa</cp:lastModifiedBy>
  <dcterms:modified xsi:type="dcterms:W3CDTF">2021-03-29T14:44:03Z</dcterms:modified>
  <cp:revision>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10</vt:i4>
  </property>
</Properties>
</file>