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2" r:id="rId4"/>
    <p:sldId id="257" r:id="rId5"/>
    <p:sldId id="258" r:id="rId6"/>
    <p:sldId id="259" r:id="rId7"/>
    <p:sldId id="260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8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1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9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5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1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6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4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7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5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1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D6F80-A9AC-4CDC-9E32-B6BCC2511D0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8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Merging </a:t>
            </a:r>
            <a:r>
              <a:rPr lang="en-US" dirty="0"/>
              <a:t>SSNS GWAS data with 1000 </a:t>
            </a:r>
            <a:r>
              <a:rPr lang="en-US" dirty="0" smtClean="0"/>
              <a:t>Genomes</a:t>
            </a:r>
          </a:p>
          <a:p>
            <a:pPr marL="0" indent="0" algn="ctr">
              <a:buNone/>
            </a:pPr>
            <a:r>
              <a:rPr lang="en-US" dirty="0" err="1" smtClean="0"/>
              <a:t>Amika</a:t>
            </a:r>
            <a:r>
              <a:rPr lang="en-US" dirty="0" smtClean="0"/>
              <a:t> </a:t>
            </a:r>
            <a:r>
              <a:rPr lang="en-US" dirty="0" err="1" smtClean="0"/>
              <a:t>Sood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Alejandro Ochoa</a:t>
            </a:r>
          </a:p>
          <a:p>
            <a:pPr marL="0" indent="0" algn="ctr">
              <a:buNone/>
            </a:pPr>
            <a:r>
              <a:rPr lang="en-US" dirty="0" smtClean="0"/>
              <a:t>Department of Biostatistics and Bioinformatics</a:t>
            </a:r>
          </a:p>
          <a:p>
            <a:pPr marL="0" indent="0" algn="ctr">
              <a:buNone/>
            </a:pPr>
            <a:r>
              <a:rPr lang="en-US" dirty="0" smtClean="0"/>
              <a:t>Duke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50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14400"/>
            <a:ext cx="5869634" cy="585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52600" y="3048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PCA Analysis of merged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333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252936"/>
              </p:ext>
            </p:extLst>
          </p:nvPr>
        </p:nvGraphicFramePr>
        <p:xfrm>
          <a:off x="1066800" y="2057400"/>
          <a:ext cx="7010400" cy="2819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FID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IID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PHENO1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MISSING_CT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OBS_CT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F_MISS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A1024110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1401696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0.000222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427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A2008981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505422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1401696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0.360579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428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A2008893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252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1401696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0.00018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740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A1024044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252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1401696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0.00018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741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A1024299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355326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1401696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0.253497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742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A2006615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248844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1401696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0.177531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743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A1024066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337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1401696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0.00024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2600" y="3048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Missing genotypes of individuals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414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8" y="1005840"/>
            <a:ext cx="5834686" cy="585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52600" y="3048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PCA analysis with updated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840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715" y="828020"/>
            <a:ext cx="5869685" cy="585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52600" y="3048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PCA analysis with updated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687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28600"/>
            <a:ext cx="6380163" cy="639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52600" y="3048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PCA analysis with updated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9837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5960"/>
            <a:ext cx="9144000" cy="29260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2600" y="3048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Admixture analysis with updated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909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75360"/>
            <a:ext cx="5843448" cy="585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762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PCA analysis after removing 12% of variants with </a:t>
            </a:r>
            <a:r>
              <a:rPr lang="en-US" sz="2800" dirty="0" err="1" smtClean="0"/>
              <a:t>transversion</a:t>
            </a:r>
            <a:r>
              <a:rPr lang="en-US" sz="2800" dirty="0" smtClean="0"/>
              <a:t> mutation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6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106</Words>
  <Application>Microsoft Office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amish</dc:creator>
  <cp:lastModifiedBy>amish</cp:lastModifiedBy>
  <cp:revision>5</cp:revision>
  <dcterms:created xsi:type="dcterms:W3CDTF">2020-11-16T17:40:03Z</dcterms:created>
  <dcterms:modified xsi:type="dcterms:W3CDTF">2020-11-16T19:24:32Z</dcterms:modified>
</cp:coreProperties>
</file>