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7" r:id="rId4"/>
    <p:sldId id="258" r:id="rId5"/>
    <p:sldId id="259" r:id="rId6"/>
    <p:sldId id="266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0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1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99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5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1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6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4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2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5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D6F80-A9AC-4CDC-9E32-B6BCC2511D0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15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D6F80-A9AC-4CDC-9E32-B6BCC2511D0A}" type="datetimeFigureOut">
              <a:rPr lang="en-US" smtClean="0"/>
              <a:t>11/30/2020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E59B8-B027-4D86-A2B9-07C6BBC76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Merging </a:t>
            </a:r>
            <a:r>
              <a:rPr lang="en-US" dirty="0"/>
              <a:t>SSNS GWAS data with 1000 </a:t>
            </a:r>
            <a:r>
              <a:rPr lang="en-US" dirty="0" smtClean="0"/>
              <a:t>Genomes</a:t>
            </a:r>
          </a:p>
          <a:p>
            <a:pPr marL="0" indent="0" algn="ctr">
              <a:buNone/>
            </a:pPr>
            <a:r>
              <a:rPr lang="en-US" dirty="0" err="1" smtClean="0"/>
              <a:t>Amika</a:t>
            </a:r>
            <a:r>
              <a:rPr lang="en-US" dirty="0" smtClean="0"/>
              <a:t> </a:t>
            </a:r>
            <a:r>
              <a:rPr lang="en-US" dirty="0" err="1" smtClean="0"/>
              <a:t>Sood</a:t>
            </a: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Alejandro Ochoa</a:t>
            </a:r>
          </a:p>
          <a:p>
            <a:pPr marL="0" indent="0" algn="ctr">
              <a:buNone/>
            </a:pPr>
            <a:r>
              <a:rPr lang="en-US" dirty="0" smtClean="0"/>
              <a:t>Department of Biostatistics and Bioinformatics</a:t>
            </a:r>
          </a:p>
          <a:p>
            <a:pPr marL="0" indent="0" algn="ctr">
              <a:buNone/>
            </a:pPr>
            <a:r>
              <a:rPr lang="en-US" dirty="0" smtClean="0"/>
              <a:t>Duke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0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89710"/>
              </p:ext>
            </p:extLst>
          </p:nvPr>
        </p:nvGraphicFramePr>
        <p:xfrm>
          <a:off x="1600200" y="1905000"/>
          <a:ext cx="6248400" cy="3103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2800"/>
                <a:gridCol w="2082800"/>
                <a:gridCol w="20828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SNP's removed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Remaining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common SNPS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1404856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non standard allele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769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1404087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missingness (variant)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8824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1395263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missingness (sample)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Hardy-Weinberg P&lt;10-4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61108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1334155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transversions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145853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1188302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combined without flip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129250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1059052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Hardy-Weinberg P&lt;10-4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227130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831922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Merge 1000 Genome with GWAS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92151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4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PCA analysis </a:t>
            </a:r>
            <a:endParaRPr 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5" y="828020"/>
            <a:ext cx="5743569" cy="5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840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480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PCA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40" y="828020"/>
            <a:ext cx="5760720" cy="5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687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PCA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215" y="828020"/>
            <a:ext cx="5743569" cy="5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983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990600"/>
            <a:ext cx="5969118" cy="576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P-value histogram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801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51650"/>
              </p:ext>
            </p:extLst>
          </p:nvPr>
        </p:nvGraphicFramePr>
        <p:xfrm>
          <a:off x="152398" y="1609725"/>
          <a:ext cx="8896750" cy="3122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292"/>
                <a:gridCol w="1262743"/>
                <a:gridCol w="1262743"/>
                <a:gridCol w="1262743"/>
                <a:gridCol w="1262743"/>
                <a:gridCol w="1262743"/>
                <a:gridCol w="1262743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Chromosome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Position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REF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ALT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33116767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rs2469450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4.36E-135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65359224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rs11689448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1.63E-131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41426114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rs7109826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1.81E-118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1.14E+08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rs2473953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1.89E-115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35812437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rs112391307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2.07E-114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63303214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rs1456279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9.55E-113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1.7E+08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rs2208165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2.56E-111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2.06E+08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rs55762795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4.45E-111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55931763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rs6914758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1.50E-110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47212229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rs417328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2.18E-106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52600" y="3048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Association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701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148</Words>
  <Application>Microsoft Office PowerPoint</Application>
  <PresentationFormat>On-screen Show (4:3)</PresentationFormat>
  <Paragraphs>112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amish</dc:creator>
  <cp:lastModifiedBy>amish</cp:lastModifiedBy>
  <cp:revision>9</cp:revision>
  <dcterms:created xsi:type="dcterms:W3CDTF">2020-11-16T17:40:03Z</dcterms:created>
  <dcterms:modified xsi:type="dcterms:W3CDTF">2020-11-30T18:12:53Z</dcterms:modified>
</cp:coreProperties>
</file>