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58" r:id="rId5"/>
    <p:sldId id="259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Sheet1!$I$29:$I$38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Sheet1!$J$29:$J$38</c:f>
              <c:numCache>
                <c:formatCode>General</c:formatCode>
                <c:ptCount val="10"/>
                <c:pt idx="0">
                  <c:v>0.60309000000000001</c:v>
                </c:pt>
                <c:pt idx="1">
                  <c:v>0.58755999999999997</c:v>
                </c:pt>
                <c:pt idx="2">
                  <c:v>0.57547999999999999</c:v>
                </c:pt>
                <c:pt idx="3">
                  <c:v>0.56950999999999996</c:v>
                </c:pt>
                <c:pt idx="4">
                  <c:v>0.56605000000000005</c:v>
                </c:pt>
                <c:pt idx="5">
                  <c:v>0.56562000000000001</c:v>
                </c:pt>
                <c:pt idx="6">
                  <c:v>0.56533</c:v>
                </c:pt>
                <c:pt idx="7">
                  <c:v>0.56513999999999998</c:v>
                </c:pt>
                <c:pt idx="9">
                  <c:v>0.56547999999999998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899712"/>
        <c:axId val="103903168"/>
      </c:scatterChart>
      <c:valAx>
        <c:axId val="103899712"/>
        <c:scaling>
          <c:orientation val="minMax"/>
          <c:max val="10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103903168"/>
        <c:crosses val="autoZero"/>
        <c:crossBetween val="midCat"/>
        <c:majorUnit val="1"/>
      </c:valAx>
      <c:valAx>
        <c:axId val="103903168"/>
        <c:scaling>
          <c:orientation val="minMax"/>
          <c:max val="0.60000000000000009"/>
          <c:min val="0.5500000000000000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8997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1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9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1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6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5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1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D6F80-A9AC-4CDC-9E32-B6BCC2511D0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Merging </a:t>
            </a:r>
            <a:r>
              <a:rPr lang="en-US" dirty="0"/>
              <a:t>SSNS GWAS data with 1000 </a:t>
            </a:r>
            <a:r>
              <a:rPr lang="en-US" dirty="0" smtClean="0"/>
              <a:t>Genomes</a:t>
            </a:r>
          </a:p>
          <a:p>
            <a:pPr marL="0" indent="0" algn="ctr">
              <a:buNone/>
            </a:pPr>
            <a:r>
              <a:rPr lang="en-US" dirty="0" err="1" smtClean="0"/>
              <a:t>Amika</a:t>
            </a:r>
            <a:r>
              <a:rPr lang="en-US" dirty="0" smtClean="0"/>
              <a:t> </a:t>
            </a:r>
            <a:r>
              <a:rPr lang="en-US" dirty="0" err="1" smtClean="0"/>
              <a:t>Sood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Alejandro Ochoa</a:t>
            </a:r>
          </a:p>
          <a:p>
            <a:pPr marL="0" indent="0" algn="ctr">
              <a:buNone/>
            </a:pPr>
            <a:r>
              <a:rPr lang="en-US" dirty="0" smtClean="0"/>
              <a:t>Department of Biostatistics and Bioinformatics</a:t>
            </a:r>
          </a:p>
          <a:p>
            <a:pPr marL="0" indent="0" algn="ctr">
              <a:buNone/>
            </a:pPr>
            <a:r>
              <a:rPr lang="en-US" dirty="0" smtClean="0"/>
              <a:t>Duke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328613"/>
            <a:ext cx="6359525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85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89710"/>
              </p:ext>
            </p:extLst>
          </p:nvPr>
        </p:nvGraphicFramePr>
        <p:xfrm>
          <a:off x="1600200" y="1905000"/>
          <a:ext cx="6248400" cy="3103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0"/>
                <a:gridCol w="2082800"/>
                <a:gridCol w="2082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SNP's removed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Remaining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common SNPS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1404856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non standard allele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769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1404087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missingness (variant)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8824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1395263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missingness (sample)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Hardy-Weinberg P&lt;10-4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61108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1334155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transversions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145853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1188302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combined without flip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129250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1059052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Hardy-Weinberg P&lt;10-4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227130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831922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Merge 1000 Genome with GWAS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21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PCA analysis 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5" y="828020"/>
            <a:ext cx="5743569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40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PCA analysis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828020"/>
            <a:ext cx="5760720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7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PCA analysis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5" y="828020"/>
            <a:ext cx="5743569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83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P-value histogram, 10 PCs</a:t>
            </a:r>
            <a:endParaRPr 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828020"/>
            <a:ext cx="637063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01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P-value histogram, 20 PCs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990600"/>
            <a:ext cx="633412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61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320"/>
            <a:ext cx="9144000" cy="2926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920"/>
            <a:ext cx="9144000" cy="2926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Structure plot pop=4 vs pop=7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39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Admixture cross validation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256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8749</TotalTime>
  <Words>86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amish</dc:creator>
  <cp:lastModifiedBy>amish</cp:lastModifiedBy>
  <cp:revision>14</cp:revision>
  <dcterms:created xsi:type="dcterms:W3CDTF">2020-11-16T17:40:03Z</dcterms:created>
  <dcterms:modified xsi:type="dcterms:W3CDTF">2020-12-07T14:59:33Z</dcterms:modified>
</cp:coreProperties>
</file>