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handoutMasterIdLst>
    <p:handoutMasterId r:id="rId10"/>
  </p:handoutMasterIdLst>
  <p:sldIdLst>
    <p:sldId id="256" r:id="rId2"/>
    <p:sldId id="257" r:id="rId3"/>
    <p:sldId id="259" r:id="rId4"/>
    <p:sldId id="340" r:id="rId5"/>
    <p:sldId id="341" r:id="rId6"/>
    <p:sldId id="342" r:id="rId7"/>
    <p:sldId id="339" r:id="rId8"/>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Arial" charset="0"/>
      </a:defRPr>
    </a:lvl1pPr>
    <a:lvl2pPr marL="457200" algn="l" rtl="0" fontAlgn="base">
      <a:spcBef>
        <a:spcPct val="0"/>
      </a:spcBef>
      <a:spcAft>
        <a:spcPct val="0"/>
      </a:spcAft>
      <a:defRPr sz="2500" kern="1200">
        <a:solidFill>
          <a:srgbClr val="EBFFC2"/>
        </a:solidFill>
        <a:latin typeface="Corbel" pitchFamily="34" charset="0"/>
        <a:ea typeface="+mn-ea"/>
        <a:cs typeface="Arial" charset="0"/>
      </a:defRPr>
    </a:lvl2pPr>
    <a:lvl3pPr marL="914400" algn="l" rtl="0" fontAlgn="base">
      <a:spcBef>
        <a:spcPct val="0"/>
      </a:spcBef>
      <a:spcAft>
        <a:spcPct val="0"/>
      </a:spcAft>
      <a:defRPr sz="2500" kern="1200">
        <a:solidFill>
          <a:srgbClr val="EBFFC2"/>
        </a:solidFill>
        <a:latin typeface="Corbel" pitchFamily="34" charset="0"/>
        <a:ea typeface="+mn-ea"/>
        <a:cs typeface="Arial" charset="0"/>
      </a:defRPr>
    </a:lvl3pPr>
    <a:lvl4pPr marL="1371600" algn="l" rtl="0" fontAlgn="base">
      <a:spcBef>
        <a:spcPct val="0"/>
      </a:spcBef>
      <a:spcAft>
        <a:spcPct val="0"/>
      </a:spcAft>
      <a:defRPr sz="2500" kern="1200">
        <a:solidFill>
          <a:srgbClr val="EBFFC2"/>
        </a:solidFill>
        <a:latin typeface="Corbel" pitchFamily="34" charset="0"/>
        <a:ea typeface="+mn-ea"/>
        <a:cs typeface="Arial" charset="0"/>
      </a:defRPr>
    </a:lvl4pPr>
    <a:lvl5pPr marL="1828800" algn="l" rtl="0" fontAlgn="base">
      <a:spcBef>
        <a:spcPct val="0"/>
      </a:spcBef>
      <a:spcAft>
        <a:spcPct val="0"/>
      </a:spcAft>
      <a:defRPr sz="2500" kern="1200">
        <a:solidFill>
          <a:srgbClr val="EBFFC2"/>
        </a:solidFill>
        <a:latin typeface="Corbel" pitchFamily="34" charset="0"/>
        <a:ea typeface="+mn-ea"/>
        <a:cs typeface="Arial" charset="0"/>
      </a:defRPr>
    </a:lvl5pPr>
    <a:lvl6pPr marL="2286000" algn="l" defTabSz="914400" rtl="0" eaLnBrk="1" latinLnBrk="0" hangingPunct="1">
      <a:defRPr sz="2500" kern="1200">
        <a:solidFill>
          <a:srgbClr val="EBFFC2"/>
        </a:solidFill>
        <a:latin typeface="Corbel" pitchFamily="34" charset="0"/>
        <a:ea typeface="+mn-ea"/>
        <a:cs typeface="Arial" charset="0"/>
      </a:defRPr>
    </a:lvl6pPr>
    <a:lvl7pPr marL="2743200" algn="l" defTabSz="914400" rtl="0" eaLnBrk="1" latinLnBrk="0" hangingPunct="1">
      <a:defRPr sz="2500" kern="1200">
        <a:solidFill>
          <a:srgbClr val="EBFFC2"/>
        </a:solidFill>
        <a:latin typeface="Corbel" pitchFamily="34" charset="0"/>
        <a:ea typeface="+mn-ea"/>
        <a:cs typeface="Arial" charset="0"/>
      </a:defRPr>
    </a:lvl7pPr>
    <a:lvl8pPr marL="3200400" algn="l" defTabSz="914400" rtl="0" eaLnBrk="1" latinLnBrk="0" hangingPunct="1">
      <a:defRPr sz="2500" kern="1200">
        <a:solidFill>
          <a:srgbClr val="EBFFC2"/>
        </a:solidFill>
        <a:latin typeface="Corbel" pitchFamily="34" charset="0"/>
        <a:ea typeface="+mn-ea"/>
        <a:cs typeface="Arial" charset="0"/>
      </a:defRPr>
    </a:lvl8pPr>
    <a:lvl9pPr marL="3657600" algn="l" defTabSz="914400" rtl="0" eaLnBrk="1" latinLnBrk="0" hangingPunct="1">
      <a:defRPr sz="2500" kern="1200">
        <a:solidFill>
          <a:srgbClr val="EBFFC2"/>
        </a:solidFill>
        <a:latin typeface="Corbel"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BCC00"/>
    <a:srgbClr val="9ED000"/>
    <a:srgbClr val="F4FCD8"/>
    <a:srgbClr val="FFFFFF"/>
    <a:srgbClr val="E8FFC8"/>
    <a:srgbClr val="FAF7C8"/>
    <a:srgbClr val="FAF8C8"/>
    <a:srgbClr val="F5FF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26" autoAdjust="0"/>
    <p:restoredTop sz="94451" autoAdjust="0"/>
  </p:normalViewPr>
  <p:slideViewPr>
    <p:cSldViewPr>
      <p:cViewPr varScale="1">
        <p:scale>
          <a:sx n="71" d="100"/>
          <a:sy n="71" d="100"/>
        </p:scale>
        <p:origin x="1218"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84" d="100"/>
          <a:sy n="84" d="100"/>
        </p:scale>
        <p:origin x="-3162" y="-78"/>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dirty="0">
                <a:solidFill>
                  <a:schemeClr val="tx1"/>
                </a:solidFill>
                <a:latin typeface="Calibri" pitchFamily="34" charset="0"/>
                <a:cs typeface="+mn-cs"/>
              </a:defRPr>
            </a:lvl1pPr>
          </a:lstStyle>
          <a:p>
            <a:pPr>
              <a:defRPr/>
            </a:pPr>
            <a:endParaRPr lang="en-US"/>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cs typeface="+mn-cs"/>
              </a:defRPr>
            </a:lvl1pPr>
          </a:lstStyle>
          <a:p>
            <a:pPr>
              <a:defRPr/>
            </a:pPr>
            <a:fld id="{EB49A246-52AE-4282-82CE-FAB78366CD47}" type="datetimeFigureOut">
              <a:rPr lang="en-US"/>
              <a:pPr>
                <a:defRPr/>
              </a:pPr>
              <a:t>20-Jan-14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dirty="0">
                <a:solidFill>
                  <a:schemeClr val="tx1"/>
                </a:solidFill>
                <a:latin typeface="Calibri" pitchFamily="34" charset="0"/>
                <a:cs typeface="+mn-cs"/>
              </a:defRPr>
            </a:lvl1pPr>
          </a:lstStyle>
          <a:p>
            <a:pPr>
              <a:defRPr/>
            </a:pPr>
            <a:endParaRPr lang="en-US"/>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cs typeface="+mn-cs"/>
              </a:defRPr>
            </a:lvl1pPr>
          </a:lstStyle>
          <a:p>
            <a:pPr>
              <a:defRPr/>
            </a:pPr>
            <a:fld id="{1A034285-99D8-486C-8594-479CD9CE6C0A}" type="slidenum">
              <a:rPr lang="en-US"/>
              <a:pPr>
                <a:defRPr/>
              </a:pPr>
              <a:t>‹#›</a:t>
            </a:fld>
            <a:endParaRPr lang="en-US" dirty="0"/>
          </a:p>
        </p:txBody>
      </p:sp>
    </p:spTree>
    <p:extLst>
      <p:ext uri="{BB962C8B-B14F-4D97-AF65-F5344CB8AC3E}">
        <p14:creationId xmlns:p14="http://schemas.microsoft.com/office/powerpoint/2010/main" val="3878058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dirty="0">
                <a:solidFill>
                  <a:schemeClr val="tx1"/>
                </a:solidFill>
                <a:latin typeface="Calibri" pitchFamily="34" charset="0"/>
                <a:cs typeface="+mn-cs"/>
              </a:defRPr>
            </a:lvl1pPr>
          </a:lstStyle>
          <a:p>
            <a:pPr>
              <a:defRPr/>
            </a:pPr>
            <a:endParaRPr lang="en-US"/>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cs typeface="+mn-cs"/>
              </a:defRPr>
            </a:lvl1pPr>
          </a:lstStyle>
          <a:p>
            <a:pPr>
              <a:defRPr/>
            </a:pPr>
            <a:fld id="{3767FC2F-8E07-4F59-94A0-9E3FD3D874B0}" type="datetimeFigureOut">
              <a:rPr lang="en-US"/>
              <a:pPr>
                <a:defRPr/>
              </a:pPr>
              <a:t>20-Jan-14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dirty="0">
                <a:solidFill>
                  <a:schemeClr val="tx1"/>
                </a:solidFill>
                <a:latin typeface="Calibri" pitchFamily="34" charset="0"/>
                <a:cs typeface="+mn-cs"/>
              </a:defRPr>
            </a:lvl1pPr>
          </a:lstStyle>
          <a:p>
            <a:pPr>
              <a:defRPr/>
            </a:pPr>
            <a:endParaRPr lang="en-US"/>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cs typeface="+mn-cs"/>
              </a:defRPr>
            </a:lvl1pPr>
          </a:lstStyle>
          <a:p>
            <a:pPr>
              <a:defRPr/>
            </a:pPr>
            <a:fld id="{81AAF39A-7759-4437-8DDC-1702348EE3E4}" type="slidenum">
              <a:rPr lang="en-US"/>
              <a:pPr>
                <a:defRPr/>
              </a:pPr>
              <a:t>‹#›</a:t>
            </a:fld>
            <a:endParaRPr lang="en-US" dirty="0"/>
          </a:p>
        </p:txBody>
      </p:sp>
    </p:spTree>
    <p:extLst>
      <p:ext uri="{BB962C8B-B14F-4D97-AF65-F5344CB8AC3E}">
        <p14:creationId xmlns:p14="http://schemas.microsoft.com/office/powerpoint/2010/main" val="516807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p>
        </p:txBody>
      </p:sp>
      <p:sp>
        <p:nvSpPr>
          <p:cNvPr id="11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500">
                <a:solidFill>
                  <a:srgbClr val="EBFFC2"/>
                </a:solidFill>
                <a:latin typeface="Corbel" pitchFamily="34" charset="0"/>
                <a:cs typeface="Arial" charset="0"/>
              </a:defRPr>
            </a:lvl1pPr>
            <a:lvl2pPr marL="742950" indent="-285750" defTabSz="923925">
              <a:defRPr sz="2500">
                <a:solidFill>
                  <a:srgbClr val="EBFFC2"/>
                </a:solidFill>
                <a:latin typeface="Corbel" pitchFamily="34" charset="0"/>
                <a:cs typeface="Arial" charset="0"/>
              </a:defRPr>
            </a:lvl2pPr>
            <a:lvl3pPr marL="1143000" indent="-228600" defTabSz="923925">
              <a:defRPr sz="2500">
                <a:solidFill>
                  <a:srgbClr val="EBFFC2"/>
                </a:solidFill>
                <a:latin typeface="Corbel" pitchFamily="34" charset="0"/>
                <a:cs typeface="Arial" charset="0"/>
              </a:defRPr>
            </a:lvl3pPr>
            <a:lvl4pPr marL="1600200" indent="-228600" defTabSz="923925">
              <a:defRPr sz="2500">
                <a:solidFill>
                  <a:srgbClr val="EBFFC2"/>
                </a:solidFill>
                <a:latin typeface="Corbel" pitchFamily="34" charset="0"/>
                <a:cs typeface="Arial" charset="0"/>
              </a:defRPr>
            </a:lvl4pPr>
            <a:lvl5pPr marL="2057400" indent="-228600" defTabSz="923925">
              <a:defRPr sz="2500">
                <a:solidFill>
                  <a:srgbClr val="EBFFC2"/>
                </a:solidFill>
                <a:latin typeface="Corbel" pitchFamily="34" charset="0"/>
                <a:cs typeface="Arial" charset="0"/>
              </a:defRPr>
            </a:lvl5pPr>
            <a:lvl6pPr marL="2514600" indent="-228600" defTabSz="923925" fontAlgn="base">
              <a:spcBef>
                <a:spcPct val="0"/>
              </a:spcBef>
              <a:spcAft>
                <a:spcPct val="0"/>
              </a:spcAft>
              <a:defRPr sz="2500">
                <a:solidFill>
                  <a:srgbClr val="EBFFC2"/>
                </a:solidFill>
                <a:latin typeface="Corbel" pitchFamily="34" charset="0"/>
                <a:cs typeface="Arial" charset="0"/>
              </a:defRPr>
            </a:lvl6pPr>
            <a:lvl7pPr marL="2971800" indent="-228600" defTabSz="923925" fontAlgn="base">
              <a:spcBef>
                <a:spcPct val="0"/>
              </a:spcBef>
              <a:spcAft>
                <a:spcPct val="0"/>
              </a:spcAft>
              <a:defRPr sz="2500">
                <a:solidFill>
                  <a:srgbClr val="EBFFC2"/>
                </a:solidFill>
                <a:latin typeface="Corbel" pitchFamily="34" charset="0"/>
                <a:cs typeface="Arial" charset="0"/>
              </a:defRPr>
            </a:lvl7pPr>
            <a:lvl8pPr marL="3429000" indent="-228600" defTabSz="923925" fontAlgn="base">
              <a:spcBef>
                <a:spcPct val="0"/>
              </a:spcBef>
              <a:spcAft>
                <a:spcPct val="0"/>
              </a:spcAft>
              <a:defRPr sz="2500">
                <a:solidFill>
                  <a:srgbClr val="EBFFC2"/>
                </a:solidFill>
                <a:latin typeface="Corbel" pitchFamily="34" charset="0"/>
                <a:cs typeface="Arial" charset="0"/>
              </a:defRPr>
            </a:lvl8pPr>
            <a:lvl9pPr marL="3886200" indent="-228600" defTabSz="923925" fontAlgn="base">
              <a:spcBef>
                <a:spcPct val="0"/>
              </a:spcBef>
              <a:spcAft>
                <a:spcPct val="0"/>
              </a:spcAft>
              <a:defRPr sz="2500">
                <a:solidFill>
                  <a:srgbClr val="EBFFC2"/>
                </a:solidFill>
                <a:latin typeface="Corbel" pitchFamily="34" charset="0"/>
                <a:cs typeface="Arial" charset="0"/>
              </a:defRPr>
            </a:lvl9pPr>
          </a:lstStyle>
          <a:p>
            <a:fld id="{18012943-90F2-43EB-B8D0-93F8AAFA01E0}" type="slidenum">
              <a:rPr lang="en-US" sz="1200" smtClean="0">
                <a:solidFill>
                  <a:schemeClr val="tx1"/>
                </a:solidFill>
                <a:latin typeface="Calibri" pitchFamily="34" charset="0"/>
              </a:rPr>
              <a:pPr/>
              <a:t>1</a:t>
            </a:fld>
            <a:endParaRPr lang="en-US" sz="1200" smtClean="0">
              <a:solidFill>
                <a:schemeClr val="tx1"/>
              </a:solidFill>
              <a:latin typeface="Calibri" pitchFamily="34" charset="0"/>
            </a:endParaRPr>
          </a:p>
        </p:txBody>
      </p:sp>
    </p:spTree>
    <p:extLst>
      <p:ext uri="{BB962C8B-B14F-4D97-AF65-F5344CB8AC3E}">
        <p14:creationId xmlns:p14="http://schemas.microsoft.com/office/powerpoint/2010/main" val="1679373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p>
        </p:txBody>
      </p:sp>
      <p:sp>
        <p:nvSpPr>
          <p:cNvPr id="13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500">
                <a:solidFill>
                  <a:srgbClr val="EBFFC2"/>
                </a:solidFill>
                <a:latin typeface="Corbel" pitchFamily="34" charset="0"/>
                <a:cs typeface="Arial" charset="0"/>
              </a:defRPr>
            </a:lvl1pPr>
            <a:lvl2pPr marL="742950" indent="-285750" defTabSz="923925">
              <a:defRPr sz="2500">
                <a:solidFill>
                  <a:srgbClr val="EBFFC2"/>
                </a:solidFill>
                <a:latin typeface="Corbel" pitchFamily="34" charset="0"/>
                <a:cs typeface="Arial" charset="0"/>
              </a:defRPr>
            </a:lvl2pPr>
            <a:lvl3pPr marL="1143000" indent="-228600" defTabSz="923925">
              <a:defRPr sz="2500">
                <a:solidFill>
                  <a:srgbClr val="EBFFC2"/>
                </a:solidFill>
                <a:latin typeface="Corbel" pitchFamily="34" charset="0"/>
                <a:cs typeface="Arial" charset="0"/>
              </a:defRPr>
            </a:lvl3pPr>
            <a:lvl4pPr marL="1600200" indent="-228600" defTabSz="923925">
              <a:defRPr sz="2500">
                <a:solidFill>
                  <a:srgbClr val="EBFFC2"/>
                </a:solidFill>
                <a:latin typeface="Corbel" pitchFamily="34" charset="0"/>
                <a:cs typeface="Arial" charset="0"/>
              </a:defRPr>
            </a:lvl4pPr>
            <a:lvl5pPr marL="2057400" indent="-228600" defTabSz="923925">
              <a:defRPr sz="2500">
                <a:solidFill>
                  <a:srgbClr val="EBFFC2"/>
                </a:solidFill>
                <a:latin typeface="Corbel" pitchFamily="34" charset="0"/>
                <a:cs typeface="Arial" charset="0"/>
              </a:defRPr>
            </a:lvl5pPr>
            <a:lvl6pPr marL="2514600" indent="-228600" defTabSz="923925" fontAlgn="base">
              <a:spcBef>
                <a:spcPct val="0"/>
              </a:spcBef>
              <a:spcAft>
                <a:spcPct val="0"/>
              </a:spcAft>
              <a:defRPr sz="2500">
                <a:solidFill>
                  <a:srgbClr val="EBFFC2"/>
                </a:solidFill>
                <a:latin typeface="Corbel" pitchFamily="34" charset="0"/>
                <a:cs typeface="Arial" charset="0"/>
              </a:defRPr>
            </a:lvl6pPr>
            <a:lvl7pPr marL="2971800" indent="-228600" defTabSz="923925" fontAlgn="base">
              <a:spcBef>
                <a:spcPct val="0"/>
              </a:spcBef>
              <a:spcAft>
                <a:spcPct val="0"/>
              </a:spcAft>
              <a:defRPr sz="2500">
                <a:solidFill>
                  <a:srgbClr val="EBFFC2"/>
                </a:solidFill>
                <a:latin typeface="Corbel" pitchFamily="34" charset="0"/>
                <a:cs typeface="Arial" charset="0"/>
              </a:defRPr>
            </a:lvl7pPr>
            <a:lvl8pPr marL="3429000" indent="-228600" defTabSz="923925" fontAlgn="base">
              <a:spcBef>
                <a:spcPct val="0"/>
              </a:spcBef>
              <a:spcAft>
                <a:spcPct val="0"/>
              </a:spcAft>
              <a:defRPr sz="2500">
                <a:solidFill>
                  <a:srgbClr val="EBFFC2"/>
                </a:solidFill>
                <a:latin typeface="Corbel" pitchFamily="34" charset="0"/>
                <a:cs typeface="Arial" charset="0"/>
              </a:defRPr>
            </a:lvl8pPr>
            <a:lvl9pPr marL="3886200" indent="-228600" defTabSz="923925" fontAlgn="base">
              <a:spcBef>
                <a:spcPct val="0"/>
              </a:spcBef>
              <a:spcAft>
                <a:spcPct val="0"/>
              </a:spcAft>
              <a:defRPr sz="2500">
                <a:solidFill>
                  <a:srgbClr val="EBFFC2"/>
                </a:solidFill>
                <a:latin typeface="Corbel" pitchFamily="34" charset="0"/>
                <a:cs typeface="Arial" charset="0"/>
              </a:defRPr>
            </a:lvl9pPr>
          </a:lstStyle>
          <a:p>
            <a:fld id="{05942F56-B57E-464E-8D71-23A6888F2FA4}" type="slidenum">
              <a:rPr lang="en-US" sz="1200" smtClean="0">
                <a:solidFill>
                  <a:schemeClr val="tx1"/>
                </a:solidFill>
                <a:latin typeface="Calibri" pitchFamily="34" charset="0"/>
              </a:rPr>
              <a:pPr/>
              <a:t>2</a:t>
            </a:fld>
            <a:endParaRPr lang="en-US" sz="1200" smtClean="0">
              <a:solidFill>
                <a:schemeClr val="tx1"/>
              </a:solidFill>
              <a:latin typeface="Calibri" pitchFamily="34" charset="0"/>
            </a:endParaRPr>
          </a:p>
        </p:txBody>
      </p:sp>
    </p:spTree>
    <p:extLst>
      <p:ext uri="{BB962C8B-B14F-4D97-AF65-F5344CB8AC3E}">
        <p14:creationId xmlns:p14="http://schemas.microsoft.com/office/powerpoint/2010/main" val="1105106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p>
        </p:txBody>
      </p:sp>
      <p:sp>
        <p:nvSpPr>
          <p:cNvPr id="153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500">
                <a:solidFill>
                  <a:srgbClr val="EBFFC2"/>
                </a:solidFill>
                <a:latin typeface="Corbel" pitchFamily="34" charset="0"/>
                <a:cs typeface="Arial" charset="0"/>
              </a:defRPr>
            </a:lvl1pPr>
            <a:lvl2pPr marL="742950" indent="-285750" defTabSz="923925">
              <a:defRPr sz="2500">
                <a:solidFill>
                  <a:srgbClr val="EBFFC2"/>
                </a:solidFill>
                <a:latin typeface="Corbel" pitchFamily="34" charset="0"/>
                <a:cs typeface="Arial" charset="0"/>
              </a:defRPr>
            </a:lvl2pPr>
            <a:lvl3pPr marL="1143000" indent="-228600" defTabSz="923925">
              <a:defRPr sz="2500">
                <a:solidFill>
                  <a:srgbClr val="EBFFC2"/>
                </a:solidFill>
                <a:latin typeface="Corbel" pitchFamily="34" charset="0"/>
                <a:cs typeface="Arial" charset="0"/>
              </a:defRPr>
            </a:lvl3pPr>
            <a:lvl4pPr marL="1600200" indent="-228600" defTabSz="923925">
              <a:defRPr sz="2500">
                <a:solidFill>
                  <a:srgbClr val="EBFFC2"/>
                </a:solidFill>
                <a:latin typeface="Corbel" pitchFamily="34" charset="0"/>
                <a:cs typeface="Arial" charset="0"/>
              </a:defRPr>
            </a:lvl4pPr>
            <a:lvl5pPr marL="2057400" indent="-228600" defTabSz="923925">
              <a:defRPr sz="2500">
                <a:solidFill>
                  <a:srgbClr val="EBFFC2"/>
                </a:solidFill>
                <a:latin typeface="Corbel" pitchFamily="34" charset="0"/>
                <a:cs typeface="Arial" charset="0"/>
              </a:defRPr>
            </a:lvl5pPr>
            <a:lvl6pPr marL="2514600" indent="-228600" defTabSz="923925" fontAlgn="base">
              <a:spcBef>
                <a:spcPct val="0"/>
              </a:spcBef>
              <a:spcAft>
                <a:spcPct val="0"/>
              </a:spcAft>
              <a:defRPr sz="2500">
                <a:solidFill>
                  <a:srgbClr val="EBFFC2"/>
                </a:solidFill>
                <a:latin typeface="Corbel" pitchFamily="34" charset="0"/>
                <a:cs typeface="Arial" charset="0"/>
              </a:defRPr>
            </a:lvl6pPr>
            <a:lvl7pPr marL="2971800" indent="-228600" defTabSz="923925" fontAlgn="base">
              <a:spcBef>
                <a:spcPct val="0"/>
              </a:spcBef>
              <a:spcAft>
                <a:spcPct val="0"/>
              </a:spcAft>
              <a:defRPr sz="2500">
                <a:solidFill>
                  <a:srgbClr val="EBFFC2"/>
                </a:solidFill>
                <a:latin typeface="Corbel" pitchFamily="34" charset="0"/>
                <a:cs typeface="Arial" charset="0"/>
              </a:defRPr>
            </a:lvl7pPr>
            <a:lvl8pPr marL="3429000" indent="-228600" defTabSz="923925" fontAlgn="base">
              <a:spcBef>
                <a:spcPct val="0"/>
              </a:spcBef>
              <a:spcAft>
                <a:spcPct val="0"/>
              </a:spcAft>
              <a:defRPr sz="2500">
                <a:solidFill>
                  <a:srgbClr val="EBFFC2"/>
                </a:solidFill>
                <a:latin typeface="Corbel" pitchFamily="34" charset="0"/>
                <a:cs typeface="Arial" charset="0"/>
              </a:defRPr>
            </a:lvl8pPr>
            <a:lvl9pPr marL="3886200" indent="-228600" defTabSz="923925" fontAlgn="base">
              <a:spcBef>
                <a:spcPct val="0"/>
              </a:spcBef>
              <a:spcAft>
                <a:spcPct val="0"/>
              </a:spcAft>
              <a:defRPr sz="2500">
                <a:solidFill>
                  <a:srgbClr val="EBFFC2"/>
                </a:solidFill>
                <a:latin typeface="Corbel" pitchFamily="34" charset="0"/>
                <a:cs typeface="Arial" charset="0"/>
              </a:defRPr>
            </a:lvl9pPr>
          </a:lstStyle>
          <a:p>
            <a:fld id="{8BF8D3C9-E33D-4D73-A6BE-566A73FA520E}" type="slidenum">
              <a:rPr lang="en-US" sz="1200" smtClean="0">
                <a:solidFill>
                  <a:schemeClr val="tx1"/>
                </a:solidFill>
                <a:latin typeface="Calibri" pitchFamily="34" charset="0"/>
              </a:rPr>
              <a:pPr/>
              <a:t>3</a:t>
            </a:fld>
            <a:endParaRPr lang="en-US" sz="1200" smtClean="0">
              <a:solidFill>
                <a:schemeClr val="tx1"/>
              </a:solidFill>
              <a:latin typeface="Calibri" pitchFamily="34" charset="0"/>
            </a:endParaRPr>
          </a:p>
        </p:txBody>
      </p:sp>
    </p:spTree>
    <p:extLst>
      <p:ext uri="{BB962C8B-B14F-4D97-AF65-F5344CB8AC3E}">
        <p14:creationId xmlns:p14="http://schemas.microsoft.com/office/powerpoint/2010/main" val="2268968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p>
        </p:txBody>
      </p:sp>
      <p:sp>
        <p:nvSpPr>
          <p:cNvPr id="153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500">
                <a:solidFill>
                  <a:srgbClr val="EBFFC2"/>
                </a:solidFill>
                <a:latin typeface="Corbel" pitchFamily="34" charset="0"/>
                <a:cs typeface="Arial" charset="0"/>
              </a:defRPr>
            </a:lvl1pPr>
            <a:lvl2pPr marL="742950" indent="-285750" defTabSz="923925">
              <a:defRPr sz="2500">
                <a:solidFill>
                  <a:srgbClr val="EBFFC2"/>
                </a:solidFill>
                <a:latin typeface="Corbel" pitchFamily="34" charset="0"/>
                <a:cs typeface="Arial" charset="0"/>
              </a:defRPr>
            </a:lvl2pPr>
            <a:lvl3pPr marL="1143000" indent="-228600" defTabSz="923925">
              <a:defRPr sz="2500">
                <a:solidFill>
                  <a:srgbClr val="EBFFC2"/>
                </a:solidFill>
                <a:latin typeface="Corbel" pitchFamily="34" charset="0"/>
                <a:cs typeface="Arial" charset="0"/>
              </a:defRPr>
            </a:lvl3pPr>
            <a:lvl4pPr marL="1600200" indent="-228600" defTabSz="923925">
              <a:defRPr sz="2500">
                <a:solidFill>
                  <a:srgbClr val="EBFFC2"/>
                </a:solidFill>
                <a:latin typeface="Corbel" pitchFamily="34" charset="0"/>
                <a:cs typeface="Arial" charset="0"/>
              </a:defRPr>
            </a:lvl4pPr>
            <a:lvl5pPr marL="2057400" indent="-228600" defTabSz="923925">
              <a:defRPr sz="2500">
                <a:solidFill>
                  <a:srgbClr val="EBFFC2"/>
                </a:solidFill>
                <a:latin typeface="Corbel" pitchFamily="34" charset="0"/>
                <a:cs typeface="Arial" charset="0"/>
              </a:defRPr>
            </a:lvl5pPr>
            <a:lvl6pPr marL="2514600" indent="-228600" defTabSz="923925" fontAlgn="base">
              <a:spcBef>
                <a:spcPct val="0"/>
              </a:spcBef>
              <a:spcAft>
                <a:spcPct val="0"/>
              </a:spcAft>
              <a:defRPr sz="2500">
                <a:solidFill>
                  <a:srgbClr val="EBFFC2"/>
                </a:solidFill>
                <a:latin typeface="Corbel" pitchFamily="34" charset="0"/>
                <a:cs typeface="Arial" charset="0"/>
              </a:defRPr>
            </a:lvl6pPr>
            <a:lvl7pPr marL="2971800" indent="-228600" defTabSz="923925" fontAlgn="base">
              <a:spcBef>
                <a:spcPct val="0"/>
              </a:spcBef>
              <a:spcAft>
                <a:spcPct val="0"/>
              </a:spcAft>
              <a:defRPr sz="2500">
                <a:solidFill>
                  <a:srgbClr val="EBFFC2"/>
                </a:solidFill>
                <a:latin typeface="Corbel" pitchFamily="34" charset="0"/>
                <a:cs typeface="Arial" charset="0"/>
              </a:defRPr>
            </a:lvl7pPr>
            <a:lvl8pPr marL="3429000" indent="-228600" defTabSz="923925" fontAlgn="base">
              <a:spcBef>
                <a:spcPct val="0"/>
              </a:spcBef>
              <a:spcAft>
                <a:spcPct val="0"/>
              </a:spcAft>
              <a:defRPr sz="2500">
                <a:solidFill>
                  <a:srgbClr val="EBFFC2"/>
                </a:solidFill>
                <a:latin typeface="Corbel" pitchFamily="34" charset="0"/>
                <a:cs typeface="Arial" charset="0"/>
              </a:defRPr>
            </a:lvl8pPr>
            <a:lvl9pPr marL="3886200" indent="-228600" defTabSz="923925" fontAlgn="base">
              <a:spcBef>
                <a:spcPct val="0"/>
              </a:spcBef>
              <a:spcAft>
                <a:spcPct val="0"/>
              </a:spcAft>
              <a:defRPr sz="2500">
                <a:solidFill>
                  <a:srgbClr val="EBFFC2"/>
                </a:solidFill>
                <a:latin typeface="Corbel" pitchFamily="34" charset="0"/>
                <a:cs typeface="Arial" charset="0"/>
              </a:defRPr>
            </a:lvl9pPr>
          </a:lstStyle>
          <a:p>
            <a:fld id="{8BF8D3C9-E33D-4D73-A6BE-566A73FA520E}" type="slidenum">
              <a:rPr lang="en-US" sz="1200" smtClean="0">
                <a:solidFill>
                  <a:schemeClr val="tx1"/>
                </a:solidFill>
                <a:latin typeface="Calibri" pitchFamily="34" charset="0"/>
              </a:rPr>
              <a:pPr/>
              <a:t>4</a:t>
            </a:fld>
            <a:endParaRPr lang="en-US" sz="1200" smtClean="0">
              <a:solidFill>
                <a:schemeClr val="tx1"/>
              </a:solidFill>
              <a:latin typeface="Calibri" pitchFamily="34" charset="0"/>
            </a:endParaRPr>
          </a:p>
        </p:txBody>
      </p:sp>
    </p:spTree>
    <p:extLst>
      <p:ext uri="{BB962C8B-B14F-4D97-AF65-F5344CB8AC3E}">
        <p14:creationId xmlns:p14="http://schemas.microsoft.com/office/powerpoint/2010/main" val="2636809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p>
        </p:txBody>
      </p:sp>
      <p:sp>
        <p:nvSpPr>
          <p:cNvPr id="153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500">
                <a:solidFill>
                  <a:srgbClr val="EBFFC2"/>
                </a:solidFill>
                <a:latin typeface="Corbel" pitchFamily="34" charset="0"/>
                <a:cs typeface="Arial" charset="0"/>
              </a:defRPr>
            </a:lvl1pPr>
            <a:lvl2pPr marL="742950" indent="-285750" defTabSz="923925">
              <a:defRPr sz="2500">
                <a:solidFill>
                  <a:srgbClr val="EBFFC2"/>
                </a:solidFill>
                <a:latin typeface="Corbel" pitchFamily="34" charset="0"/>
                <a:cs typeface="Arial" charset="0"/>
              </a:defRPr>
            </a:lvl2pPr>
            <a:lvl3pPr marL="1143000" indent="-228600" defTabSz="923925">
              <a:defRPr sz="2500">
                <a:solidFill>
                  <a:srgbClr val="EBFFC2"/>
                </a:solidFill>
                <a:latin typeface="Corbel" pitchFamily="34" charset="0"/>
                <a:cs typeface="Arial" charset="0"/>
              </a:defRPr>
            </a:lvl3pPr>
            <a:lvl4pPr marL="1600200" indent="-228600" defTabSz="923925">
              <a:defRPr sz="2500">
                <a:solidFill>
                  <a:srgbClr val="EBFFC2"/>
                </a:solidFill>
                <a:latin typeface="Corbel" pitchFamily="34" charset="0"/>
                <a:cs typeface="Arial" charset="0"/>
              </a:defRPr>
            </a:lvl4pPr>
            <a:lvl5pPr marL="2057400" indent="-228600" defTabSz="923925">
              <a:defRPr sz="2500">
                <a:solidFill>
                  <a:srgbClr val="EBFFC2"/>
                </a:solidFill>
                <a:latin typeface="Corbel" pitchFamily="34" charset="0"/>
                <a:cs typeface="Arial" charset="0"/>
              </a:defRPr>
            </a:lvl5pPr>
            <a:lvl6pPr marL="2514600" indent="-228600" defTabSz="923925" fontAlgn="base">
              <a:spcBef>
                <a:spcPct val="0"/>
              </a:spcBef>
              <a:spcAft>
                <a:spcPct val="0"/>
              </a:spcAft>
              <a:defRPr sz="2500">
                <a:solidFill>
                  <a:srgbClr val="EBFFC2"/>
                </a:solidFill>
                <a:latin typeface="Corbel" pitchFamily="34" charset="0"/>
                <a:cs typeface="Arial" charset="0"/>
              </a:defRPr>
            </a:lvl6pPr>
            <a:lvl7pPr marL="2971800" indent="-228600" defTabSz="923925" fontAlgn="base">
              <a:spcBef>
                <a:spcPct val="0"/>
              </a:spcBef>
              <a:spcAft>
                <a:spcPct val="0"/>
              </a:spcAft>
              <a:defRPr sz="2500">
                <a:solidFill>
                  <a:srgbClr val="EBFFC2"/>
                </a:solidFill>
                <a:latin typeface="Corbel" pitchFamily="34" charset="0"/>
                <a:cs typeface="Arial" charset="0"/>
              </a:defRPr>
            </a:lvl7pPr>
            <a:lvl8pPr marL="3429000" indent="-228600" defTabSz="923925" fontAlgn="base">
              <a:spcBef>
                <a:spcPct val="0"/>
              </a:spcBef>
              <a:spcAft>
                <a:spcPct val="0"/>
              </a:spcAft>
              <a:defRPr sz="2500">
                <a:solidFill>
                  <a:srgbClr val="EBFFC2"/>
                </a:solidFill>
                <a:latin typeface="Corbel" pitchFamily="34" charset="0"/>
                <a:cs typeface="Arial" charset="0"/>
              </a:defRPr>
            </a:lvl8pPr>
            <a:lvl9pPr marL="3886200" indent="-228600" defTabSz="923925" fontAlgn="base">
              <a:spcBef>
                <a:spcPct val="0"/>
              </a:spcBef>
              <a:spcAft>
                <a:spcPct val="0"/>
              </a:spcAft>
              <a:defRPr sz="2500">
                <a:solidFill>
                  <a:srgbClr val="EBFFC2"/>
                </a:solidFill>
                <a:latin typeface="Corbel" pitchFamily="34" charset="0"/>
                <a:cs typeface="Arial" charset="0"/>
              </a:defRPr>
            </a:lvl9pPr>
          </a:lstStyle>
          <a:p>
            <a:fld id="{8BF8D3C9-E33D-4D73-A6BE-566A73FA520E}" type="slidenum">
              <a:rPr lang="en-US" sz="1200" smtClean="0">
                <a:solidFill>
                  <a:schemeClr val="tx1"/>
                </a:solidFill>
                <a:latin typeface="Calibri" pitchFamily="34" charset="0"/>
              </a:rPr>
              <a:pPr/>
              <a:t>5</a:t>
            </a:fld>
            <a:endParaRPr lang="en-US" sz="1200" smtClean="0">
              <a:solidFill>
                <a:schemeClr val="tx1"/>
              </a:solidFill>
              <a:latin typeface="Calibri" pitchFamily="34" charset="0"/>
            </a:endParaRPr>
          </a:p>
        </p:txBody>
      </p:sp>
    </p:spTree>
    <p:extLst>
      <p:ext uri="{BB962C8B-B14F-4D97-AF65-F5344CB8AC3E}">
        <p14:creationId xmlns:p14="http://schemas.microsoft.com/office/powerpoint/2010/main" val="7218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p>
        </p:txBody>
      </p:sp>
      <p:sp>
        <p:nvSpPr>
          <p:cNvPr id="153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500">
                <a:solidFill>
                  <a:srgbClr val="EBFFC2"/>
                </a:solidFill>
                <a:latin typeface="Corbel" pitchFamily="34" charset="0"/>
                <a:cs typeface="Arial" charset="0"/>
              </a:defRPr>
            </a:lvl1pPr>
            <a:lvl2pPr marL="742950" indent="-285750" defTabSz="923925">
              <a:defRPr sz="2500">
                <a:solidFill>
                  <a:srgbClr val="EBFFC2"/>
                </a:solidFill>
                <a:latin typeface="Corbel" pitchFamily="34" charset="0"/>
                <a:cs typeface="Arial" charset="0"/>
              </a:defRPr>
            </a:lvl2pPr>
            <a:lvl3pPr marL="1143000" indent="-228600" defTabSz="923925">
              <a:defRPr sz="2500">
                <a:solidFill>
                  <a:srgbClr val="EBFFC2"/>
                </a:solidFill>
                <a:latin typeface="Corbel" pitchFamily="34" charset="0"/>
                <a:cs typeface="Arial" charset="0"/>
              </a:defRPr>
            </a:lvl3pPr>
            <a:lvl4pPr marL="1600200" indent="-228600" defTabSz="923925">
              <a:defRPr sz="2500">
                <a:solidFill>
                  <a:srgbClr val="EBFFC2"/>
                </a:solidFill>
                <a:latin typeface="Corbel" pitchFamily="34" charset="0"/>
                <a:cs typeface="Arial" charset="0"/>
              </a:defRPr>
            </a:lvl4pPr>
            <a:lvl5pPr marL="2057400" indent="-228600" defTabSz="923925">
              <a:defRPr sz="2500">
                <a:solidFill>
                  <a:srgbClr val="EBFFC2"/>
                </a:solidFill>
                <a:latin typeface="Corbel" pitchFamily="34" charset="0"/>
                <a:cs typeface="Arial" charset="0"/>
              </a:defRPr>
            </a:lvl5pPr>
            <a:lvl6pPr marL="2514600" indent="-228600" defTabSz="923925" fontAlgn="base">
              <a:spcBef>
                <a:spcPct val="0"/>
              </a:spcBef>
              <a:spcAft>
                <a:spcPct val="0"/>
              </a:spcAft>
              <a:defRPr sz="2500">
                <a:solidFill>
                  <a:srgbClr val="EBFFC2"/>
                </a:solidFill>
                <a:latin typeface="Corbel" pitchFamily="34" charset="0"/>
                <a:cs typeface="Arial" charset="0"/>
              </a:defRPr>
            </a:lvl6pPr>
            <a:lvl7pPr marL="2971800" indent="-228600" defTabSz="923925" fontAlgn="base">
              <a:spcBef>
                <a:spcPct val="0"/>
              </a:spcBef>
              <a:spcAft>
                <a:spcPct val="0"/>
              </a:spcAft>
              <a:defRPr sz="2500">
                <a:solidFill>
                  <a:srgbClr val="EBFFC2"/>
                </a:solidFill>
                <a:latin typeface="Corbel" pitchFamily="34" charset="0"/>
                <a:cs typeface="Arial" charset="0"/>
              </a:defRPr>
            </a:lvl7pPr>
            <a:lvl8pPr marL="3429000" indent="-228600" defTabSz="923925" fontAlgn="base">
              <a:spcBef>
                <a:spcPct val="0"/>
              </a:spcBef>
              <a:spcAft>
                <a:spcPct val="0"/>
              </a:spcAft>
              <a:defRPr sz="2500">
                <a:solidFill>
                  <a:srgbClr val="EBFFC2"/>
                </a:solidFill>
                <a:latin typeface="Corbel" pitchFamily="34" charset="0"/>
                <a:cs typeface="Arial" charset="0"/>
              </a:defRPr>
            </a:lvl8pPr>
            <a:lvl9pPr marL="3886200" indent="-228600" defTabSz="923925" fontAlgn="base">
              <a:spcBef>
                <a:spcPct val="0"/>
              </a:spcBef>
              <a:spcAft>
                <a:spcPct val="0"/>
              </a:spcAft>
              <a:defRPr sz="2500">
                <a:solidFill>
                  <a:srgbClr val="EBFFC2"/>
                </a:solidFill>
                <a:latin typeface="Corbel" pitchFamily="34" charset="0"/>
                <a:cs typeface="Arial" charset="0"/>
              </a:defRPr>
            </a:lvl9pPr>
          </a:lstStyle>
          <a:p>
            <a:fld id="{8BF8D3C9-E33D-4D73-A6BE-566A73FA520E}" type="slidenum">
              <a:rPr lang="en-US" sz="1200" smtClean="0">
                <a:solidFill>
                  <a:schemeClr val="tx1"/>
                </a:solidFill>
                <a:latin typeface="Calibri" pitchFamily="34" charset="0"/>
              </a:rPr>
              <a:pPr/>
              <a:t>6</a:t>
            </a:fld>
            <a:endParaRPr lang="en-US" sz="1200" smtClean="0">
              <a:solidFill>
                <a:schemeClr val="tx1"/>
              </a:solidFill>
              <a:latin typeface="Calibri" pitchFamily="34" charset="0"/>
            </a:endParaRPr>
          </a:p>
        </p:txBody>
      </p:sp>
    </p:spTree>
    <p:extLst>
      <p:ext uri="{BB962C8B-B14F-4D97-AF65-F5344CB8AC3E}">
        <p14:creationId xmlns:p14="http://schemas.microsoft.com/office/powerpoint/2010/main" val="3993256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p>
        </p:txBody>
      </p:sp>
      <p:sp>
        <p:nvSpPr>
          <p:cNvPr id="1361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500">
                <a:solidFill>
                  <a:srgbClr val="EBFFC2"/>
                </a:solidFill>
                <a:latin typeface="Corbel" pitchFamily="34" charset="0"/>
                <a:cs typeface="Arial" charset="0"/>
              </a:defRPr>
            </a:lvl1pPr>
            <a:lvl2pPr marL="742950" indent="-285750" defTabSz="923925">
              <a:defRPr sz="2500">
                <a:solidFill>
                  <a:srgbClr val="EBFFC2"/>
                </a:solidFill>
                <a:latin typeface="Corbel" pitchFamily="34" charset="0"/>
                <a:cs typeface="Arial" charset="0"/>
              </a:defRPr>
            </a:lvl2pPr>
            <a:lvl3pPr marL="1143000" indent="-228600" defTabSz="923925">
              <a:defRPr sz="2500">
                <a:solidFill>
                  <a:srgbClr val="EBFFC2"/>
                </a:solidFill>
                <a:latin typeface="Corbel" pitchFamily="34" charset="0"/>
                <a:cs typeface="Arial" charset="0"/>
              </a:defRPr>
            </a:lvl3pPr>
            <a:lvl4pPr marL="1600200" indent="-228600" defTabSz="923925">
              <a:defRPr sz="2500">
                <a:solidFill>
                  <a:srgbClr val="EBFFC2"/>
                </a:solidFill>
                <a:latin typeface="Corbel" pitchFamily="34" charset="0"/>
                <a:cs typeface="Arial" charset="0"/>
              </a:defRPr>
            </a:lvl4pPr>
            <a:lvl5pPr marL="2057400" indent="-228600" defTabSz="923925">
              <a:defRPr sz="2500">
                <a:solidFill>
                  <a:srgbClr val="EBFFC2"/>
                </a:solidFill>
                <a:latin typeface="Corbel" pitchFamily="34" charset="0"/>
                <a:cs typeface="Arial" charset="0"/>
              </a:defRPr>
            </a:lvl5pPr>
            <a:lvl6pPr marL="2514600" indent="-228600" defTabSz="923925" fontAlgn="base">
              <a:spcBef>
                <a:spcPct val="0"/>
              </a:spcBef>
              <a:spcAft>
                <a:spcPct val="0"/>
              </a:spcAft>
              <a:defRPr sz="2500">
                <a:solidFill>
                  <a:srgbClr val="EBFFC2"/>
                </a:solidFill>
                <a:latin typeface="Corbel" pitchFamily="34" charset="0"/>
                <a:cs typeface="Arial" charset="0"/>
              </a:defRPr>
            </a:lvl6pPr>
            <a:lvl7pPr marL="2971800" indent="-228600" defTabSz="923925" fontAlgn="base">
              <a:spcBef>
                <a:spcPct val="0"/>
              </a:spcBef>
              <a:spcAft>
                <a:spcPct val="0"/>
              </a:spcAft>
              <a:defRPr sz="2500">
                <a:solidFill>
                  <a:srgbClr val="EBFFC2"/>
                </a:solidFill>
                <a:latin typeface="Corbel" pitchFamily="34" charset="0"/>
                <a:cs typeface="Arial" charset="0"/>
              </a:defRPr>
            </a:lvl7pPr>
            <a:lvl8pPr marL="3429000" indent="-228600" defTabSz="923925" fontAlgn="base">
              <a:spcBef>
                <a:spcPct val="0"/>
              </a:spcBef>
              <a:spcAft>
                <a:spcPct val="0"/>
              </a:spcAft>
              <a:defRPr sz="2500">
                <a:solidFill>
                  <a:srgbClr val="EBFFC2"/>
                </a:solidFill>
                <a:latin typeface="Corbel" pitchFamily="34" charset="0"/>
                <a:cs typeface="Arial" charset="0"/>
              </a:defRPr>
            </a:lvl8pPr>
            <a:lvl9pPr marL="3886200" indent="-228600" defTabSz="923925" fontAlgn="base">
              <a:spcBef>
                <a:spcPct val="0"/>
              </a:spcBef>
              <a:spcAft>
                <a:spcPct val="0"/>
              </a:spcAft>
              <a:defRPr sz="2500">
                <a:solidFill>
                  <a:srgbClr val="EBFFC2"/>
                </a:solidFill>
                <a:latin typeface="Corbel" pitchFamily="34" charset="0"/>
                <a:cs typeface="Arial" charset="0"/>
              </a:defRPr>
            </a:lvl9pPr>
          </a:lstStyle>
          <a:p>
            <a:fld id="{04AF253C-5DFC-4151-A28E-F2AC3F2CB203}" type="slidenum">
              <a:rPr lang="en-US" sz="1200" smtClean="0">
                <a:solidFill>
                  <a:schemeClr val="tx1"/>
                </a:solidFill>
                <a:latin typeface="Calibri" pitchFamily="34" charset="0"/>
              </a:rPr>
              <a:pPr/>
              <a:t>7</a:t>
            </a:fld>
            <a:endParaRPr lang="en-US" sz="1200" smtClean="0">
              <a:solidFill>
                <a:schemeClr val="tx1"/>
              </a:solidFill>
              <a:latin typeface="Calibri" pitchFamily="34" charset="0"/>
            </a:endParaRPr>
          </a:p>
        </p:txBody>
      </p:sp>
    </p:spTree>
    <p:extLst>
      <p:ext uri="{BB962C8B-B14F-4D97-AF65-F5344CB8AC3E}">
        <p14:creationId xmlns:p14="http://schemas.microsoft.com/office/powerpoint/2010/main" val="86812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cxnSp>
        <p:nvCxnSpPr>
          <p:cNvPr id="10"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itle 8"/>
          <p:cNvSpPr>
            <a:spLocks noGrp="1"/>
          </p:cNvSpPr>
          <p:nvPr>
            <p:ph type="ctrTitle"/>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Click to edit Master title style</a:t>
            </a:r>
            <a:endParaRPr lang="en-US" dirty="0"/>
          </a:p>
        </p:txBody>
      </p:sp>
      <p:sp>
        <p:nvSpPr>
          <p:cNvPr id="7" name="Subtitle 16"/>
          <p:cNvSpPr>
            <a:spLocks noGrp="1"/>
          </p:cNvSpPr>
          <p:nvPr>
            <p:ph type="subTitle" idx="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sp>
        <p:nvSpPr>
          <p:cNvPr id="14" name="Text Placeholder 13"/>
          <p:cNvSpPr>
            <a:spLocks noGrp="1"/>
          </p:cNvSpPr>
          <p:nvPr>
            <p:ph type="body" sz="quarter" idx="10"/>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Click to edit Master text styles</a:t>
            </a:r>
          </a:p>
        </p:txBody>
      </p:sp>
      <p:sp>
        <p:nvSpPr>
          <p:cNvPr id="15" name="Text Placeholder 13"/>
          <p:cNvSpPr>
            <a:spLocks noGrp="1"/>
          </p:cNvSpPr>
          <p:nvPr>
            <p:ph type="body" sz="quarter" idx="1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Click to edit Master text styles</a:t>
            </a:r>
          </a:p>
        </p:txBody>
      </p:sp>
      <p:sp>
        <p:nvSpPr>
          <p:cNvPr id="16" name="Text Placeholder 13"/>
          <p:cNvSpPr>
            <a:spLocks noGrp="1"/>
          </p:cNvSpPr>
          <p:nvPr>
            <p:ph type="body" sz="quarter" idx="12"/>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Click to edit Master text styles</a:t>
            </a:r>
          </a:p>
        </p:txBody>
      </p:sp>
      <p:sp>
        <p:nvSpPr>
          <p:cNvPr id="8" name="Text Placeholder 13"/>
          <p:cNvSpPr>
            <a:spLocks noGrp="1"/>
          </p:cNvSpPr>
          <p:nvPr>
            <p:ph type="body" sz="quarter" idx="13"/>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Click to edit Master text styles</a:t>
            </a:r>
          </a:p>
        </p:txBody>
      </p:sp>
      <p:sp>
        <p:nvSpPr>
          <p:cNvPr id="9" name="Text Placeholder 13"/>
          <p:cNvSpPr>
            <a:spLocks noGrp="1"/>
          </p:cNvSpPr>
          <p:nvPr>
            <p:ph type="body" sz="quarter" idx="14"/>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Click to edit Master text styles</a:t>
            </a:r>
          </a:p>
        </p:txBody>
      </p:sp>
      <p:sp>
        <p:nvSpPr>
          <p:cNvPr id="5" name="Picture Placeholder 4"/>
          <p:cNvSpPr>
            <a:spLocks noGrp="1"/>
          </p:cNvSpPr>
          <p:nvPr>
            <p:ph type="pic" sz="quarter" idx="16"/>
          </p:nvPr>
        </p:nvSpPr>
        <p:spPr>
          <a:xfrm>
            <a:off x="4267200" y="4572000"/>
            <a:ext cx="4419600" cy="1905000"/>
          </a:xfrm>
          <a:prstGeom prst="rect">
            <a:avLst/>
          </a:prstGeom>
        </p:spPr>
        <p:txBody>
          <a:bodyPr/>
          <a:lstStyle>
            <a:lvl1pPr marL="0" indent="0">
              <a:buNone/>
              <a:defRPr/>
            </a:lvl1pPr>
          </a:lstStyle>
          <a:p>
            <a:pPr lvl="0"/>
            <a:r>
              <a:rPr lang="en-US" noProof="0" dirty="0" smtClean="0"/>
              <a:t>Click icon to add picture</a:t>
            </a:r>
            <a:endParaRPr lang="en-US" noProof="0" dirty="0"/>
          </a:p>
        </p:txBody>
      </p:sp>
    </p:spTree>
    <p:extLst>
      <p:ext uri="{BB962C8B-B14F-4D97-AF65-F5344CB8AC3E}">
        <p14:creationId xmlns:p14="http://schemas.microsoft.com/office/powerpoint/2010/main" val="890557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smtClean="0">
                <a:cs typeface="+mn-cs"/>
              </a:defRPr>
            </a:lvl1pPr>
          </a:lstStyle>
          <a:p>
            <a:pPr>
              <a:defRPr/>
            </a:pPr>
            <a:fld id="{ED074118-F6CA-4D01-9D72-1A344FCE1CD1}" type="slidenum">
              <a:rPr lang="en-US"/>
              <a:pPr>
                <a:defRPr/>
              </a:pPr>
              <a:t>‹#›</a:t>
            </a:fld>
            <a:endParaRPr lang="en-US" dirty="0"/>
          </a:p>
        </p:txBody>
      </p:sp>
    </p:spTree>
    <p:extLst>
      <p:ext uri="{BB962C8B-B14F-4D97-AF65-F5344CB8AC3E}">
        <p14:creationId xmlns:p14="http://schemas.microsoft.com/office/powerpoint/2010/main" val="23289498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Click to edit Master title style</a:t>
            </a:r>
            <a:endParaRPr lang="en-US" dirty="0"/>
          </a:p>
        </p:txBody>
      </p:sp>
      <p:sp>
        <p:nvSpPr>
          <p:cNvPr id="5" name="Content Placeholder 2"/>
          <p:cNvSpPr>
            <a:spLocks noGrp="1"/>
          </p:cNvSpPr>
          <p:nvPr>
            <p:ph idx="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noProof="0" dirty="0" smtClean="0"/>
              <a:t>Click to edit Master text styles</a:t>
            </a:r>
          </a:p>
        </p:txBody>
      </p:sp>
      <p:sp>
        <p:nvSpPr>
          <p:cNvPr id="6" name="Text Placeholder 5"/>
          <p:cNvSpPr>
            <a:spLocks noGrp="1"/>
          </p:cNvSpPr>
          <p:nvPr>
            <p:ph type="body" sz="quarter" idx="1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7" name="Slide Number Placeholder 5"/>
          <p:cNvSpPr>
            <a:spLocks noGrp="1"/>
          </p:cNvSpPr>
          <p:nvPr>
            <p:ph type="sldNum" sz="quarter" idx="12"/>
          </p:nvPr>
        </p:nvSpPr>
        <p:spPr>
          <a:xfrm>
            <a:off x="8610600" y="6553200"/>
            <a:ext cx="457200" cy="228600"/>
          </a:xfrm>
          <a:prstGeom prst="rect">
            <a:avLst/>
          </a:prstGeom>
        </p:spPr>
        <p:txBody>
          <a:bodyPr anchor="ctr" anchorCtr="0"/>
          <a:lstStyle>
            <a:lvl1pPr algn="r">
              <a:defRPr sz="1100" smtClean="0">
                <a:cs typeface="+mn-cs"/>
              </a:defRPr>
            </a:lvl1pPr>
          </a:lstStyle>
          <a:p>
            <a:pPr>
              <a:defRPr/>
            </a:pPr>
            <a:fld id="{8D9751C0-2022-4872-B092-C362A6E98F7D}" type="slidenum">
              <a:rPr lang="en-US"/>
              <a:pPr>
                <a:defRPr/>
              </a:pPr>
              <a:t>‹#›</a:t>
            </a:fld>
            <a:endParaRPr lang="en-US" dirty="0"/>
          </a:p>
        </p:txBody>
      </p:sp>
    </p:spTree>
    <p:extLst>
      <p:ext uri="{BB962C8B-B14F-4D97-AF65-F5344CB8AC3E}">
        <p14:creationId xmlns:p14="http://schemas.microsoft.com/office/powerpoint/2010/main" val="1337760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Click to edit Master title style</a:t>
            </a:r>
            <a:endParaRPr lang="en-US" dirty="0"/>
          </a:p>
        </p:txBody>
      </p:sp>
      <p:sp>
        <p:nvSpPr>
          <p:cNvPr id="17" name="Subtitle 16"/>
          <p:cNvSpPr>
            <a:spLocks noGrp="1"/>
          </p:cNvSpPr>
          <p:nvPr>
            <p:ph type="subTitle" idx="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spTree>
    <p:extLst>
      <p:ext uri="{BB962C8B-B14F-4D97-AF65-F5344CB8AC3E}">
        <p14:creationId xmlns:p14="http://schemas.microsoft.com/office/powerpoint/2010/main" val="3557057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4" name="Group 29"/>
          <p:cNvGrpSpPr/>
          <p:nvPr userDrawn="1"/>
        </p:nvGrpSpPr>
        <p:grpSpPr>
          <a:xfrm>
            <a:off x="130434" y="6373882"/>
            <a:ext cx="1816798" cy="331718"/>
            <a:chOff x="1236228" y="1523999"/>
            <a:chExt cx="4351212" cy="3261410"/>
          </a:xfrm>
          <a:noFill/>
        </p:grpSpPr>
        <p:sp>
          <p:nvSpPr>
            <p:cNvPr id="5" name="TextBox 30">
              <a:hlinkClick r:id="rId2"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cs typeface="+mn-cs"/>
                </a:rPr>
                <a:t>форум програмиране, форум уеб дизайн</a:t>
              </a:r>
              <a:endParaRPr lang="bg-BG" sz="200" noProof="1">
                <a:ln w="0">
                  <a:noFill/>
                </a:ln>
                <a:solidFill>
                  <a:schemeClr val="bg1"/>
                </a:solidFill>
                <a:cs typeface="+mn-cs"/>
              </a:endParaRPr>
            </a:p>
          </p:txBody>
        </p:sp>
        <p:sp>
          <p:nvSpPr>
            <p:cNvPr id="6"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cs typeface="+mn-cs"/>
                </a:rPr>
                <a:t>курсове и уроци по програмиране, уеб дизайн – безплатно</a:t>
              </a:r>
            </a:p>
          </p:txBody>
        </p:sp>
        <p:sp>
          <p:nvSpPr>
            <p:cNvPr id="8" name="TextBox 32">
              <a:hlinkClick r:id="rId4"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cs typeface="+mn-cs"/>
                </a:rPr>
                <a:t>програмиране за деца – безплатни курсове и уроци</a:t>
              </a:r>
            </a:p>
          </p:txBody>
        </p:sp>
        <p:sp>
          <p:nvSpPr>
            <p:cNvPr id="9" name="TextBox 33">
              <a:hlinkClick r:id="rId5"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cs typeface="+mn-cs"/>
                </a:rPr>
                <a:t>безплатен SEO курс - оптимизация за търсачки</a:t>
              </a:r>
              <a:endParaRPr lang="bg-BG" sz="200" noProof="1">
                <a:ln w="0">
                  <a:noFill/>
                </a:ln>
                <a:solidFill>
                  <a:schemeClr val="bg1"/>
                </a:solidFill>
                <a:cs typeface="+mn-cs"/>
              </a:endParaRPr>
            </a:p>
          </p:txBody>
        </p:sp>
        <p:sp>
          <p:nvSpPr>
            <p:cNvPr id="10" name="TextBox 34">
              <a:hlinkClick r:id="rId6"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cs typeface="+mn-cs"/>
                </a:rPr>
                <a:t>уроци по уеб дизайн, HTML, CSS, JavaScript, Photoshop</a:t>
              </a:r>
              <a:endParaRPr lang="bg-BG" sz="200" noProof="1">
                <a:ln w="0">
                  <a:noFill/>
                </a:ln>
                <a:solidFill>
                  <a:schemeClr val="bg1"/>
                </a:solidFill>
                <a:cs typeface="+mn-cs"/>
              </a:endParaRPr>
            </a:p>
          </p:txBody>
        </p:sp>
        <p:sp>
          <p:nvSpPr>
            <p:cNvPr id="11" name="TextBox 35">
              <a:hlinkClick r:id="rId7"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cs typeface="+mn-cs"/>
                </a:rPr>
                <a:t>уроци по програмиране и уеб дизайн за ученици</a:t>
              </a:r>
            </a:p>
          </p:txBody>
        </p:sp>
        <p:sp>
          <p:nvSpPr>
            <p:cNvPr id="12" name="TextBox 36">
              <a:hlinkClick r:id="rId8"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cs typeface="+mn-cs"/>
                </a:rPr>
                <a:t>ASP.NET MVC курс – HTML, SQL, C#, .NET, ASP.NET MVC</a:t>
              </a:r>
              <a:endParaRPr lang="bg-BG" sz="200" noProof="1">
                <a:ln w="0">
                  <a:noFill/>
                </a:ln>
                <a:solidFill>
                  <a:schemeClr val="bg1"/>
                </a:solidFill>
                <a:cs typeface="+mn-cs"/>
              </a:endParaRPr>
            </a:p>
          </p:txBody>
        </p:sp>
        <p:sp>
          <p:nvSpPr>
            <p:cNvPr id="13" name="TextBox 37">
              <a:hlinkClick r:id="rId9"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cs typeface="+mn-cs"/>
                </a:rPr>
                <a:t>безплатен курс "Разработка на софтуер в cloud среда"</a:t>
              </a:r>
            </a:p>
          </p:txBody>
        </p:sp>
        <p:sp>
          <p:nvSpPr>
            <p:cNvPr id="14" name="TextBox 38">
              <a:hlinkClick r:id="rId10"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cs typeface="+mn-cs"/>
                </a:rPr>
                <a:t>BG Coder - онлайн състезателна система - online judge</a:t>
              </a:r>
              <a:endParaRPr lang="bg-BG" sz="200" noProof="1">
                <a:ln w="0">
                  <a:noFill/>
                </a:ln>
                <a:solidFill>
                  <a:schemeClr val="bg1"/>
                </a:solidFill>
                <a:cs typeface="+mn-cs"/>
              </a:endParaRPr>
            </a:p>
          </p:txBody>
        </p:sp>
        <p:sp>
          <p:nvSpPr>
            <p:cNvPr id="15" name="TextBox 39">
              <a:hlinkClick r:id="rId11"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cs typeface="+mn-cs"/>
                </a:rPr>
                <a:t>курсове и уроци по програмиране, книги – безплатно от Наков</a:t>
              </a:r>
              <a:endParaRPr lang="bg-BG" sz="200" noProof="1">
                <a:ln w="0">
                  <a:noFill/>
                </a:ln>
                <a:solidFill>
                  <a:schemeClr val="bg1"/>
                </a:solidFill>
                <a:cs typeface="+mn-cs"/>
              </a:endParaRPr>
            </a:p>
          </p:txBody>
        </p:sp>
        <p:sp>
          <p:nvSpPr>
            <p:cNvPr id="16" name="TextBox 40">
              <a:hlinkClick r:id="rId12"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cs typeface="+mn-cs"/>
                </a:rPr>
                <a:t>безплатен курс "Качествен програмен код"</a:t>
              </a:r>
            </a:p>
          </p:txBody>
        </p:sp>
        <p:sp>
          <p:nvSpPr>
            <p:cNvPr id="17"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cs typeface="+mn-cs"/>
                </a:rPr>
                <a:t>алго академия – състезателно програмиране, състезания</a:t>
              </a:r>
              <a:endParaRPr lang="bg-BG" sz="200" noProof="1">
                <a:ln w="0">
                  <a:noFill/>
                </a:ln>
                <a:solidFill>
                  <a:schemeClr val="bg1"/>
                </a:solidFill>
                <a:cs typeface="+mn-cs"/>
              </a:endParaRPr>
            </a:p>
          </p:txBody>
        </p:sp>
        <p:sp>
          <p:nvSpPr>
            <p:cNvPr id="18" name="TextBox 42">
              <a:hlinkClick r:id="rId14"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cs typeface="+mn-cs"/>
                </a:rPr>
                <a:t>ASP.NET курс - уеб програмиране, бази данни, C#, .NET, ASP.NET</a:t>
              </a:r>
              <a:endParaRPr lang="bg-BG" sz="200" noProof="1">
                <a:ln w="0">
                  <a:noFill/>
                </a:ln>
                <a:solidFill>
                  <a:schemeClr val="bg1"/>
                </a:solidFill>
                <a:cs typeface="+mn-cs"/>
              </a:endParaRPr>
            </a:p>
          </p:txBody>
        </p:sp>
        <p:sp>
          <p:nvSpPr>
            <p:cNvPr id="19" name="TextBox 43">
              <a:hlinkClick r:id="rId15"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cs typeface="+mn-cs"/>
                </a:rPr>
                <a:t>курсове и уроци по програмиране – Телерик академия</a:t>
              </a:r>
              <a:endParaRPr lang="bg-BG" sz="200" noProof="1">
                <a:ln w="0">
                  <a:noFill/>
                </a:ln>
                <a:solidFill>
                  <a:schemeClr val="bg1"/>
                </a:solidFill>
                <a:cs typeface="+mn-cs"/>
              </a:endParaRPr>
            </a:p>
          </p:txBody>
        </p:sp>
        <p:sp>
          <p:nvSpPr>
            <p:cNvPr id="20" name="TextBox 44">
              <a:hlinkClick r:id="rId16"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cs typeface="+mn-cs"/>
                </a:rPr>
                <a:t>курс мобилни приложения с iPhone, Android, WP7, PhoneGap</a:t>
              </a:r>
              <a:endParaRPr lang="bg-BG" sz="200" noProof="1">
                <a:ln w="0">
                  <a:noFill/>
                </a:ln>
                <a:solidFill>
                  <a:schemeClr val="bg1"/>
                </a:solidFill>
                <a:cs typeface="+mn-cs"/>
              </a:endParaRPr>
            </a:p>
          </p:txBody>
        </p:sp>
        <p:sp>
          <p:nvSpPr>
            <p:cNvPr id="21" name="TextBox 45">
              <a:hlinkClick r:id="rId17"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cs typeface="+mn-cs"/>
                </a:rPr>
                <a:t>free C# book, безплатна книга C#, книга Java, книга C#</a:t>
              </a:r>
            </a:p>
          </p:txBody>
        </p:sp>
        <p:sp>
          <p:nvSpPr>
            <p:cNvPr id="22" name="TextBox 46">
              <a:hlinkClick r:id="rId18"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cs typeface="+mn-cs"/>
                </a:rPr>
                <a:t>Дончо Минков - сайт за програмиране</a:t>
              </a:r>
              <a:endParaRPr lang="bg-BG" sz="200" noProof="1">
                <a:ln w="0">
                  <a:noFill/>
                </a:ln>
                <a:solidFill>
                  <a:schemeClr val="bg1"/>
                </a:solidFill>
                <a:cs typeface="+mn-cs"/>
              </a:endParaRPr>
            </a:p>
          </p:txBody>
        </p:sp>
        <p:sp>
          <p:nvSpPr>
            <p:cNvPr id="23" name="TextBox 47">
              <a:hlinkClick r:id="rId19"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cs typeface="+mn-cs"/>
                </a:rPr>
                <a:t>Николай Костов - блог за програмиране</a:t>
              </a:r>
            </a:p>
          </p:txBody>
        </p:sp>
        <p:sp>
          <p:nvSpPr>
            <p:cNvPr id="24" name="TextBox 48">
              <a:hlinkClick r:id="rId20"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cs typeface="+mn-cs"/>
                </a:rPr>
                <a:t>C# курс, програмиране, безплатно</a:t>
              </a:r>
              <a:endParaRPr lang="bg-BG" sz="200" noProof="1">
                <a:ln w="0">
                  <a:noFill/>
                </a:ln>
                <a:solidFill>
                  <a:schemeClr val="bg1"/>
                </a:solidFill>
                <a:cs typeface="+mn-cs"/>
              </a:endParaRPr>
            </a:p>
          </p:txBody>
        </p:sp>
      </p:grpSp>
      <p:sp>
        <p:nvSpPr>
          <p:cNvPr id="25"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cs typeface="+mn-cs"/>
              </a:rPr>
              <a:t>?</a:t>
            </a:r>
          </a:p>
        </p:txBody>
      </p:sp>
      <p:sp>
        <p:nvSpPr>
          <p:cNvPr id="26"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cs typeface="+mn-cs"/>
              </a:rPr>
              <a:t>?</a:t>
            </a:r>
          </a:p>
        </p:txBody>
      </p:sp>
      <p:sp>
        <p:nvSpPr>
          <p:cNvPr id="27"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cs typeface="+mn-cs"/>
              </a:rPr>
              <a:t>?</a:t>
            </a:r>
          </a:p>
        </p:txBody>
      </p:sp>
      <p:sp>
        <p:nvSpPr>
          <p:cNvPr id="28"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cs typeface="+mn-cs"/>
              </a:rPr>
              <a:t>?</a:t>
            </a:r>
          </a:p>
        </p:txBody>
      </p:sp>
      <p:sp>
        <p:nvSpPr>
          <p:cNvPr id="30"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cs typeface="+mn-cs"/>
              </a:rPr>
              <a:t>?</a:t>
            </a:r>
          </a:p>
        </p:txBody>
      </p:sp>
      <p:sp>
        <p:nvSpPr>
          <p:cNvPr id="31"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cs typeface="+mn-cs"/>
              </a:rPr>
              <a:t>?</a:t>
            </a:r>
          </a:p>
        </p:txBody>
      </p:sp>
      <p:sp>
        <p:nvSpPr>
          <p:cNvPr id="32"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cs typeface="+mn-cs"/>
              </a:rPr>
              <a:t>?</a:t>
            </a:r>
          </a:p>
        </p:txBody>
      </p:sp>
      <p:sp>
        <p:nvSpPr>
          <p:cNvPr id="33"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cs typeface="+mn-cs"/>
              </a:rPr>
              <a:t>?</a:t>
            </a:r>
          </a:p>
        </p:txBody>
      </p:sp>
      <p:sp>
        <p:nvSpPr>
          <p:cNvPr id="34"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cs typeface="+mn-cs"/>
              </a:rPr>
              <a:t>?</a:t>
            </a:r>
          </a:p>
        </p:txBody>
      </p:sp>
      <p:sp>
        <p:nvSpPr>
          <p:cNvPr id="35"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cs typeface="+mn-cs"/>
              </a:rPr>
              <a:t>?</a:t>
            </a:r>
          </a:p>
        </p:txBody>
      </p:sp>
      <p:sp>
        <p:nvSpPr>
          <p:cNvPr id="36"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mn-cs"/>
              </a:rPr>
              <a:t>?</a:t>
            </a:r>
          </a:p>
        </p:txBody>
      </p:sp>
      <p:sp>
        <p:nvSpPr>
          <p:cNvPr id="37"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cs typeface="+mn-cs"/>
              </a:rPr>
              <a:t>?</a:t>
            </a:r>
          </a:p>
        </p:txBody>
      </p:sp>
      <p:sp>
        <p:nvSpPr>
          <p:cNvPr id="38"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cs typeface="+mn-cs"/>
              </a:rPr>
              <a:t>?</a:t>
            </a:r>
          </a:p>
        </p:txBody>
      </p:sp>
      <p:sp>
        <p:nvSpPr>
          <p:cNvPr id="39"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cs typeface="+mn-cs"/>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cs typeface="+mn-cs"/>
            </a:endParaRPr>
          </a:p>
        </p:txBody>
      </p:sp>
      <p:sp>
        <p:nvSpPr>
          <p:cNvPr id="40"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cs typeface="+mn-cs"/>
              </a:rPr>
              <a:t>?</a:t>
            </a:r>
          </a:p>
        </p:txBody>
      </p:sp>
      <p:sp>
        <p:nvSpPr>
          <p:cNvPr id="41"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cs typeface="+mn-cs"/>
              </a:rPr>
              <a:t>?</a:t>
            </a:r>
          </a:p>
        </p:txBody>
      </p:sp>
      <p:sp>
        <p:nvSpPr>
          <p:cNvPr id="42"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cs typeface="+mn-cs"/>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cs typeface="+mn-cs"/>
            </a:endParaRPr>
          </a:p>
        </p:txBody>
      </p:sp>
      <p:sp>
        <p:nvSpPr>
          <p:cNvPr id="43"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cs typeface="+mn-cs"/>
              </a:rPr>
              <a:t>?</a:t>
            </a:r>
          </a:p>
        </p:txBody>
      </p:sp>
      <p:sp>
        <p:nvSpPr>
          <p:cNvPr id="44" name="Rectangle 27"/>
          <p:cNvSpPr/>
          <p:nvPr userDrawn="1"/>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cs typeface="+mn-cs"/>
              </a:rPr>
              <a:t>Questions?</a:t>
            </a:r>
          </a:p>
        </p:txBody>
      </p:sp>
      <p:sp>
        <p:nvSpPr>
          <p:cNvPr id="45"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cs typeface="+mn-cs"/>
              </a:rPr>
              <a:t>?</a:t>
            </a:r>
          </a:p>
        </p:txBody>
      </p:sp>
      <p:sp>
        <p:nvSpPr>
          <p:cNvPr id="7" name="Title 1"/>
          <p:cNvSpPr>
            <a:spLocks noGrp="1"/>
          </p:cNvSpPr>
          <p:nvPr>
            <p:ph type="title"/>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Click to edit Master title style</a:t>
            </a:r>
            <a:endParaRPr lang="en-US" dirty="0"/>
          </a:p>
        </p:txBody>
      </p:sp>
      <p:sp>
        <p:nvSpPr>
          <p:cNvPr id="29" name="Text Placeholder 29"/>
          <p:cNvSpPr>
            <a:spLocks noGrp="1"/>
          </p:cNvSpPr>
          <p:nvPr>
            <p:ph type="body" sz="quarter" idx="10"/>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Click to edit Master text styles</a:t>
            </a:r>
          </a:p>
        </p:txBody>
      </p:sp>
    </p:spTree>
    <p:extLst>
      <p:ext uri="{BB962C8B-B14F-4D97-AF65-F5344CB8AC3E}">
        <p14:creationId xmlns:p14="http://schemas.microsoft.com/office/powerpoint/2010/main" val="100545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cxnSp>
        <p:nvCxnSpPr>
          <p:cNvPr id="8"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itle 8"/>
          <p:cNvSpPr>
            <a:spLocks noGrp="1"/>
          </p:cNvSpPr>
          <p:nvPr>
            <p:ph type="ctrTitle"/>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Click to edit Master title style</a:t>
            </a:r>
            <a:endParaRPr lang="en-US" dirty="0"/>
          </a:p>
        </p:txBody>
      </p:sp>
      <p:sp>
        <p:nvSpPr>
          <p:cNvPr id="7" name="Subtitle 16"/>
          <p:cNvSpPr>
            <a:spLocks noGrp="1"/>
          </p:cNvSpPr>
          <p:nvPr>
            <p:ph type="subTitle" idx="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sp>
        <p:nvSpPr>
          <p:cNvPr id="14" name="Text Placeholder 13"/>
          <p:cNvSpPr>
            <a:spLocks noGrp="1"/>
          </p:cNvSpPr>
          <p:nvPr>
            <p:ph type="body" sz="quarter" idx="10"/>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Click to edit Master text styles</a:t>
            </a:r>
          </a:p>
        </p:txBody>
      </p:sp>
      <p:sp>
        <p:nvSpPr>
          <p:cNvPr id="15" name="Text Placeholder 13"/>
          <p:cNvSpPr>
            <a:spLocks noGrp="1"/>
          </p:cNvSpPr>
          <p:nvPr>
            <p:ph type="body" sz="quarter" idx="1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Click to edit Master text styles</a:t>
            </a:r>
          </a:p>
        </p:txBody>
      </p:sp>
      <p:sp>
        <p:nvSpPr>
          <p:cNvPr id="16" name="Text Placeholder 13"/>
          <p:cNvSpPr>
            <a:spLocks noGrp="1"/>
          </p:cNvSpPr>
          <p:nvPr>
            <p:ph type="body" sz="quarter" idx="12"/>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hlinkClick r:id="rId2"/>
              </a:rPr>
              <a:t>Click to edit Master text styles</a:t>
            </a:r>
          </a:p>
        </p:txBody>
      </p:sp>
    </p:spTree>
    <p:extLst>
      <p:ext uri="{BB962C8B-B14F-4D97-AF65-F5344CB8AC3E}">
        <p14:creationId xmlns:p14="http://schemas.microsoft.com/office/powerpoint/2010/main" val="825247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63500"/>
            <a:ext cx="9144000" cy="590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47650"/>
            <a:ext cx="9144000"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 name="Picture 2"/>
          <p:cNvPicPr>
            <a:picLocks noChangeAspect="1" noChangeArrowheads="1"/>
          </p:cNvPicPr>
          <p:nvPr/>
        </p:nvPicPr>
        <p:blipFill>
          <a:blip r:embed="rId11"/>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p:spPr>
      </p:pic>
    </p:spTree>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78" r:id="rId4"/>
    <p:sldLayoutId id="2147483682" r:id="rId5"/>
    <p:sldLayoutId id="2147483683"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lnSpc>
          <a:spcPts val="4400"/>
        </a:lnSpc>
        <a:spcBef>
          <a:spcPct val="0"/>
        </a:spcBef>
        <a:spcAft>
          <a:spcPct val="0"/>
        </a:spcAft>
        <a:defRPr sz="4400" b="1">
          <a:solidFill>
            <a:schemeClr val="tx2"/>
          </a:solidFill>
          <a:latin typeface="Corbel" pitchFamily="34" charset="0"/>
        </a:defRPr>
      </a:lvl2pPr>
      <a:lvl3pPr algn="r" rtl="0" eaLnBrk="0" fontAlgn="base" hangingPunct="0">
        <a:lnSpc>
          <a:spcPts val="4400"/>
        </a:lnSpc>
        <a:spcBef>
          <a:spcPct val="0"/>
        </a:spcBef>
        <a:spcAft>
          <a:spcPct val="0"/>
        </a:spcAft>
        <a:defRPr sz="4400" b="1">
          <a:solidFill>
            <a:schemeClr val="tx2"/>
          </a:solidFill>
          <a:latin typeface="Corbel" pitchFamily="34" charset="0"/>
        </a:defRPr>
      </a:lvl3pPr>
      <a:lvl4pPr algn="r" rtl="0" eaLnBrk="0" fontAlgn="base" hangingPunct="0">
        <a:lnSpc>
          <a:spcPts val="4400"/>
        </a:lnSpc>
        <a:spcBef>
          <a:spcPct val="0"/>
        </a:spcBef>
        <a:spcAft>
          <a:spcPct val="0"/>
        </a:spcAft>
        <a:defRPr sz="4400" b="1">
          <a:solidFill>
            <a:schemeClr val="tx2"/>
          </a:solidFill>
          <a:latin typeface="Corbel" pitchFamily="34" charset="0"/>
        </a:defRPr>
      </a:lvl4pPr>
      <a:lvl5pPr algn="r" rtl="0" eaLnBrk="0" fontAlgn="base" hangingPunct="0">
        <a:lnSpc>
          <a:spcPts val="4400"/>
        </a:lnSpc>
        <a:spcBef>
          <a:spcPct val="0"/>
        </a:spcBef>
        <a:spcAft>
          <a:spcPct val="0"/>
        </a:spcAft>
        <a:defRPr sz="44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rgbClr val="B5DBE5"/>
        </a:buClr>
        <a:buSzPct val="70000"/>
        <a:buFont typeface="Wingdings 2" pitchFamily="18" charset="2"/>
        <a:buChar char=""/>
        <a:defRPr sz="3200" b="1" kern="1200">
          <a:solidFill>
            <a:srgbClr val="F5FFE0"/>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rgbClr val="FFA9A0"/>
        </a:buClr>
        <a:buFont typeface="Wingdings 2" pitchFamily="18" charset="2"/>
        <a:buChar char=""/>
        <a:defRPr sz="3000" b="1" kern="1200">
          <a:solidFill>
            <a:srgbClr val="F5FFE0"/>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rgbClr val="77B300"/>
        </a:buClr>
        <a:buFont typeface="Wingdings 2" pitchFamily="18" charset="2"/>
        <a:buChar char=""/>
        <a:defRPr sz="2800" b="1" kern="1200">
          <a:solidFill>
            <a:srgbClr val="F5FFE0"/>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rgbClr val="F5FFE0"/>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rgbClr val="F5FFE0"/>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academy.telerik.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hunderbird.codeplex.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81200"/>
            <a:ext cx="8229600" cy="1066800"/>
          </a:xfrm>
        </p:spPr>
        <p:txBody>
          <a:bodyPr/>
          <a:lstStyle/>
          <a:p>
            <a:pPr>
              <a:defRPr/>
            </a:pPr>
            <a:r>
              <a:rPr lang="en-US" sz="4800" dirty="0" smtClean="0">
                <a:latin typeface="+mn-lt"/>
                <a:cs typeface="Times New Roman"/>
              </a:rPr>
              <a:t>Console game</a:t>
            </a:r>
            <a:endParaRPr lang="en-US" sz="4800" dirty="0">
              <a:latin typeface="+mn-lt"/>
            </a:endParaRPr>
          </a:p>
        </p:txBody>
      </p:sp>
      <p:sp>
        <p:nvSpPr>
          <p:cNvPr id="3" name="Subtitle 2"/>
          <p:cNvSpPr>
            <a:spLocks noGrp="1"/>
          </p:cNvSpPr>
          <p:nvPr>
            <p:ph type="subTitle" idx="1"/>
          </p:nvPr>
        </p:nvSpPr>
        <p:spPr>
          <a:xfrm>
            <a:off x="504825" y="3087688"/>
            <a:ext cx="8153400" cy="569912"/>
          </a:xfrm>
        </p:spPr>
        <p:txBody>
          <a:bodyPr/>
          <a:lstStyle/>
          <a:p>
            <a:pPr>
              <a:buClr>
                <a:schemeClr val="accent5">
                  <a:lumMod val="40000"/>
                  <a:lumOff val="60000"/>
                </a:schemeClr>
              </a:buClr>
              <a:defRPr/>
            </a:pPr>
            <a:r>
              <a:rPr lang="en-US" dirty="0">
                <a:cs typeface="Times New Roman"/>
              </a:rPr>
              <a:t>C# Part </a:t>
            </a:r>
            <a:r>
              <a:rPr lang="en-US" dirty="0" smtClean="0">
                <a:cs typeface="Times New Roman"/>
              </a:rPr>
              <a:t>II </a:t>
            </a:r>
            <a:r>
              <a:rPr lang="en-US" dirty="0">
                <a:cs typeface="Times New Roman"/>
              </a:rPr>
              <a:t>– </a:t>
            </a:r>
            <a:r>
              <a:rPr lang="en-US" dirty="0" smtClean="0">
                <a:cs typeface="Times New Roman"/>
              </a:rPr>
              <a:t>Team work assignment</a:t>
            </a:r>
            <a:endParaRPr lang="en-US" dirty="0"/>
          </a:p>
        </p:txBody>
      </p:sp>
      <p:pic>
        <p:nvPicPr>
          <p:cNvPr id="9" name="Picture 4" descr="C:\NAKOV\Telerik-Academy-Course-2009\Telerik-Academy-logo-large.png"/>
          <p:cNvPicPr>
            <a:picLocks noChangeAspect="1" noChangeArrowheads="1"/>
          </p:cNvPicPr>
          <p:nvPr/>
        </p:nvPicPr>
        <p:blipFill>
          <a:blip r:embed="rId3" cstate="print">
            <a:extLst/>
          </a:blip>
          <a:srcRect/>
          <a:stretch>
            <a:fillRect/>
          </a:stretch>
        </p:blipFill>
        <p:spPr bwMode="auto">
          <a:xfrm>
            <a:off x="5442099" y="457200"/>
            <a:ext cx="3130885" cy="914400"/>
          </a:xfrm>
          <a:prstGeom prst="roundRect">
            <a:avLst>
              <a:gd name="adj" fmla="val 5054"/>
            </a:avLst>
          </a:prstGeom>
          <a:noFill/>
        </p:spPr>
      </p:pic>
      <p:sp>
        <p:nvSpPr>
          <p:cNvPr id="13" name="Text Placeholder 5"/>
          <p:cNvSpPr>
            <a:spLocks noGrp="1"/>
          </p:cNvSpPr>
          <p:nvPr>
            <p:ph type="body" sz="quarter" idx="11"/>
          </p:nvPr>
        </p:nvSpPr>
        <p:spPr>
          <a:xfrm>
            <a:off x="457200" y="5986463"/>
            <a:ext cx="3352800" cy="368300"/>
          </a:xfrm>
        </p:spPr>
        <p:txBody>
          <a:bodyPr/>
          <a:lstStyle/>
          <a:p>
            <a:pPr>
              <a:buClr>
                <a:schemeClr val="accent5">
                  <a:lumMod val="40000"/>
                  <a:lumOff val="60000"/>
                </a:schemeClr>
              </a:buClr>
              <a:defRPr/>
            </a:pPr>
            <a:r>
              <a:t>Telerik Software Academy</a:t>
            </a:r>
            <a:endParaRPr/>
          </a:p>
        </p:txBody>
      </p:sp>
      <p:sp>
        <p:nvSpPr>
          <p:cNvPr id="14" name="Text Placeholder 6"/>
          <p:cNvSpPr>
            <a:spLocks noGrp="1"/>
          </p:cNvSpPr>
          <p:nvPr>
            <p:ph type="body" sz="quarter" idx="12"/>
          </p:nvPr>
        </p:nvSpPr>
        <p:spPr>
          <a:xfrm>
            <a:off x="457200" y="6291263"/>
            <a:ext cx="3352800" cy="338137"/>
          </a:xfrm>
        </p:spPr>
        <p:txBody>
          <a:bodyPr/>
          <a:lstStyle/>
          <a:p>
            <a:pPr>
              <a:buClr>
                <a:schemeClr val="accent5">
                  <a:lumMod val="40000"/>
                  <a:lumOff val="60000"/>
                </a:schemeClr>
              </a:buClr>
              <a:defRPr/>
            </a:pPr>
            <a:r>
              <a:rPr>
                <a:hlinkClick r:id="rId4"/>
              </a:rPr>
              <a:t>academy.telerik.com</a:t>
            </a:r>
            <a:r>
              <a:t>   </a:t>
            </a:r>
            <a:endParaRPr/>
          </a:p>
        </p:txBody>
      </p:sp>
      <p:sp>
        <p:nvSpPr>
          <p:cNvPr id="15" name="Text Placeholder 4"/>
          <p:cNvSpPr txBox="1">
            <a:spLocks/>
          </p:cNvSpPr>
          <p:nvPr/>
        </p:nvSpPr>
        <p:spPr>
          <a:xfrm>
            <a:off x="3772384" y="4247346"/>
            <a:ext cx="4800600" cy="1815882"/>
          </a:xfrm>
          <a:prstGeom prst="rect">
            <a:avLst/>
          </a:prstGeom>
          <a:noFill/>
        </p:spPr>
        <p:txBody>
          <a:bodyPr wrap="square">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r">
              <a:defRPr/>
            </a:pPr>
            <a:r>
              <a:rPr dirty="0" smtClean="0">
                <a:effectLst/>
              </a:rPr>
              <a:t>ThunderBird </a:t>
            </a:r>
            <a:r>
              <a:rPr lang="en-US" dirty="0"/>
              <a:t>Team</a:t>
            </a:r>
            <a:endParaRPr lang="en-US" b="0" dirty="0">
              <a:effectLst/>
            </a:endParaRPr>
          </a:p>
          <a:p>
            <a:pPr algn="r"/>
            <a:r>
              <a:rPr lang="en-US" sz="1400" dirty="0">
                <a:effectLst/>
              </a:rPr>
              <a:t>Dian Penchev </a:t>
            </a:r>
            <a:endParaRPr lang="en-US" sz="1400" dirty="0" smtClean="0">
              <a:effectLst/>
            </a:endParaRPr>
          </a:p>
          <a:p>
            <a:pPr algn="r"/>
            <a:r>
              <a:rPr lang="en-US" sz="1400" dirty="0" smtClean="0">
                <a:effectLst/>
              </a:rPr>
              <a:t>Georgi </a:t>
            </a:r>
            <a:r>
              <a:rPr lang="en-US" sz="1400" dirty="0">
                <a:effectLst/>
              </a:rPr>
              <a:t>Kostadinov </a:t>
            </a:r>
          </a:p>
          <a:p>
            <a:pPr algn="r"/>
            <a:r>
              <a:rPr lang="en-US" sz="1400" dirty="0" smtClean="0">
                <a:effectLst/>
              </a:rPr>
              <a:t>Georgi </a:t>
            </a:r>
            <a:r>
              <a:rPr lang="en-US" sz="1400" dirty="0">
                <a:effectLst/>
              </a:rPr>
              <a:t>Yakimov </a:t>
            </a:r>
            <a:endParaRPr lang="bg-BG" sz="1400" dirty="0">
              <a:effectLst/>
            </a:endParaRPr>
          </a:p>
          <a:p>
            <a:pPr algn="r"/>
            <a:r>
              <a:rPr lang="en-US" sz="1400" dirty="0">
                <a:effectLst/>
              </a:rPr>
              <a:t>Hristo Tsekov </a:t>
            </a:r>
            <a:endParaRPr lang="en-US" sz="1400" dirty="0" smtClean="0">
              <a:effectLst/>
            </a:endParaRPr>
          </a:p>
          <a:p>
            <a:pPr algn="r"/>
            <a:r>
              <a:rPr lang="en-US" sz="1400" dirty="0" smtClean="0">
                <a:effectLst/>
              </a:rPr>
              <a:t>Vladislav </a:t>
            </a:r>
            <a:r>
              <a:rPr lang="en-US" sz="1400" dirty="0">
                <a:effectLst/>
              </a:rPr>
              <a:t>Budnikov </a:t>
            </a:r>
            <a:endParaRPr lang="en-US" sz="1400" dirty="0" smtClean="0">
              <a:effectLst/>
            </a:endParaRPr>
          </a:p>
          <a:p>
            <a:pPr algn="r"/>
            <a:r>
              <a:rPr lang="en-US" sz="1400" dirty="0" smtClean="0">
                <a:effectLst/>
              </a:rPr>
              <a:t>Vladislava Atanasova</a:t>
            </a:r>
            <a:endParaRPr dirty="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ctrTitle"/>
          </p:nvPr>
        </p:nvSpPr>
        <p:spPr>
          <a:xfrm>
            <a:off x="609600" y="4876800"/>
            <a:ext cx="7924800" cy="685800"/>
          </a:xfrm>
        </p:spPr>
        <p:txBody>
          <a:bodyPr/>
          <a:lstStyle/>
          <a:p>
            <a:pPr>
              <a:defRPr/>
            </a:pPr>
            <a:r>
              <a:rPr lang="en-US" dirty="0" smtClean="0"/>
              <a:t>Match-U-Picture</a:t>
            </a:r>
            <a:endParaRPr lang="en-US" dirty="0"/>
          </a:p>
        </p:txBody>
      </p:sp>
      <p:pic>
        <p:nvPicPr>
          <p:cNvPr id="1229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400" y="949325"/>
            <a:ext cx="3806825"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9"/>
          <p:cNvPicPr>
            <a:picLocks noChangeAspect="1" noChangeArrowheads="1"/>
          </p:cNvPicPr>
          <p:nvPr/>
        </p:nvPicPr>
        <p:blipFill>
          <a:blip r:embed="rId4">
            <a:extLst/>
          </a:blip>
          <a:srcRect/>
          <a:stretch>
            <a:fillRect/>
          </a:stretch>
        </p:blipFill>
        <p:spPr bwMode="auto">
          <a:xfrm rot="21315045">
            <a:off x="742425" y="807926"/>
            <a:ext cx="3581400" cy="3612489"/>
          </a:xfrm>
          <a:prstGeom prst="rect">
            <a:avLst/>
          </a:prstGeom>
          <a:noFill/>
          <a:ln>
            <a:noFill/>
          </a:ln>
          <a:effectLst>
            <a:glow rad="152400">
              <a:schemeClr val="accent4">
                <a:satMod val="175000"/>
                <a:alpha val="10000"/>
              </a:schemeClr>
            </a:glow>
            <a:outerShdw dist="35921" dir="2700000" algn="ctr" rotWithShape="0">
              <a:schemeClr val="bg2"/>
            </a:outerShdw>
          </a:effectLst>
          <a:extLst/>
        </p:spPr>
      </p:pic>
      <p:sp>
        <p:nvSpPr>
          <p:cNvPr id="7" name="Title 1"/>
          <p:cNvSpPr txBox="1">
            <a:spLocks/>
          </p:cNvSpPr>
          <p:nvPr/>
        </p:nvSpPr>
        <p:spPr>
          <a:xfrm>
            <a:off x="609600" y="5638800"/>
            <a:ext cx="7924800" cy="533400"/>
          </a:xfrm>
          <a:prstGeom prst="rect">
            <a:avLst/>
          </a:prstGeom>
        </p:spPr>
        <p:txBody>
          <a:bodyPr tIns="0" bIns="0" anchor="ctr" anchorCtr="0"/>
          <a:lstStyle>
            <a:lvl1pPr algn="ctr" rtl="0" eaLnBrk="0" fontAlgn="base" hangingPunct="0">
              <a:lnSpc>
                <a:spcPts val="5600"/>
              </a:lnSpc>
              <a:spcBef>
                <a:spcPct val="0"/>
              </a:spcBef>
              <a:spcAft>
                <a:spcPct val="0"/>
              </a:spcAft>
              <a:defRPr sz="5000" b="1" kern="1200" cap="none" baseline="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defRPr>
            </a:lvl1pPr>
            <a:lvl2pPr algn="r" rtl="0" eaLnBrk="0" fontAlgn="base" hangingPunct="0">
              <a:lnSpc>
                <a:spcPts val="4400"/>
              </a:lnSpc>
              <a:spcBef>
                <a:spcPct val="0"/>
              </a:spcBef>
              <a:spcAft>
                <a:spcPct val="0"/>
              </a:spcAft>
              <a:defRPr sz="4400" b="1">
                <a:solidFill>
                  <a:schemeClr val="tx2"/>
                </a:solidFill>
                <a:latin typeface="Corbel" pitchFamily="34" charset="0"/>
              </a:defRPr>
            </a:lvl2pPr>
            <a:lvl3pPr algn="r" rtl="0" eaLnBrk="0" fontAlgn="base" hangingPunct="0">
              <a:lnSpc>
                <a:spcPts val="4400"/>
              </a:lnSpc>
              <a:spcBef>
                <a:spcPct val="0"/>
              </a:spcBef>
              <a:spcAft>
                <a:spcPct val="0"/>
              </a:spcAft>
              <a:defRPr sz="4400" b="1">
                <a:solidFill>
                  <a:schemeClr val="tx2"/>
                </a:solidFill>
                <a:latin typeface="Corbel" pitchFamily="34" charset="0"/>
              </a:defRPr>
            </a:lvl3pPr>
            <a:lvl4pPr algn="r" rtl="0" eaLnBrk="0" fontAlgn="base" hangingPunct="0">
              <a:lnSpc>
                <a:spcPts val="4400"/>
              </a:lnSpc>
              <a:spcBef>
                <a:spcPct val="0"/>
              </a:spcBef>
              <a:spcAft>
                <a:spcPct val="0"/>
              </a:spcAft>
              <a:defRPr sz="4400" b="1">
                <a:solidFill>
                  <a:schemeClr val="tx2"/>
                </a:solidFill>
                <a:latin typeface="Corbel" pitchFamily="34" charset="0"/>
              </a:defRPr>
            </a:lvl4pPr>
            <a:lvl5pPr algn="r" rtl="0" eaLnBrk="0" fontAlgn="base" hangingPunct="0">
              <a:lnSpc>
                <a:spcPts val="4400"/>
              </a:lnSpc>
              <a:spcBef>
                <a:spcPct val="0"/>
              </a:spcBef>
              <a:spcAft>
                <a:spcPct val="0"/>
              </a:spcAft>
              <a:defRPr sz="44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pPr>
              <a:defRPr/>
            </a:pPr>
            <a:r>
              <a:rPr lang="en-US" sz="3500" dirty="0">
                <a:solidFill>
                  <a:schemeClr val="tx1">
                    <a:lumMod val="20000"/>
                    <a:lumOff val="80000"/>
                  </a:schemeClr>
                </a:solidFill>
                <a:effectLst>
                  <a:reflection blurRad="12000" stA="20000" endPos="50000" dist="12700" dir="5400000" sy="-100000" algn="bl" rotWithShape="0"/>
                </a:effectLst>
              </a:rPr>
              <a:t>g</a:t>
            </a:r>
            <a:r>
              <a:rPr lang="en-US" sz="3500" dirty="0" smtClean="0">
                <a:solidFill>
                  <a:schemeClr val="tx1">
                    <a:lumMod val="20000"/>
                    <a:lumOff val="80000"/>
                  </a:schemeClr>
                </a:solidFill>
                <a:effectLst>
                  <a:reflection blurRad="12000" stA="20000" endPos="50000" dist="12700" dir="5400000" sy="-100000" algn="bl" rotWithShape="0"/>
                </a:effectLst>
              </a:rPr>
              <a:t>ame summary</a:t>
            </a:r>
            <a:endParaRPr lang="en-US" sz="3500" dirty="0">
              <a:solidFill>
                <a:schemeClr val="tx1">
                  <a:lumMod val="20000"/>
                  <a:lumOff val="80000"/>
                </a:schemeClr>
              </a:solidFill>
              <a:effectLst>
                <a:reflection blurRad="12000" stA="20000" endPos="50000" dist="12700" dir="5400000" sy="-100000" algn="bl"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dirty="0" smtClean="0"/>
              <a:t>Rules and Controls</a:t>
            </a:r>
            <a:endParaRPr dirty="0"/>
          </a:p>
        </p:txBody>
      </p:sp>
      <p:sp>
        <p:nvSpPr>
          <p:cNvPr id="3" name="Content Placeholder 2"/>
          <p:cNvSpPr>
            <a:spLocks noGrp="1"/>
          </p:cNvSpPr>
          <p:nvPr>
            <p:ph idx="1"/>
          </p:nvPr>
        </p:nvSpPr>
        <p:spPr>
          <a:xfrm>
            <a:off x="228600" y="914400"/>
            <a:ext cx="8686800" cy="2438400"/>
          </a:xfrm>
        </p:spPr>
        <p:txBody>
          <a:bodyPr/>
          <a:lstStyle/>
          <a:p>
            <a:r>
              <a:rPr lang="en-US" sz="2000" dirty="0">
                <a:effectLst/>
              </a:rPr>
              <a:t>The objective of the game is to find all the pairs in the deck. The size of the deck depends on the level you choose:</a:t>
            </a:r>
            <a:endParaRPr lang="bg-BG" sz="2000" dirty="0">
              <a:effectLst/>
            </a:endParaRPr>
          </a:p>
          <a:p>
            <a:r>
              <a:rPr lang="en-US" sz="2000" dirty="0">
                <a:effectLst/>
              </a:rPr>
              <a:t>1) Easy - 4x4 cards</a:t>
            </a:r>
            <a:endParaRPr lang="bg-BG" sz="2000" dirty="0">
              <a:effectLst/>
            </a:endParaRPr>
          </a:p>
          <a:p>
            <a:r>
              <a:rPr lang="en-US" sz="2000" dirty="0">
                <a:effectLst/>
              </a:rPr>
              <a:t>2) Medium - 6x6 cards</a:t>
            </a:r>
            <a:endParaRPr lang="bg-BG" sz="2000" dirty="0">
              <a:effectLst/>
            </a:endParaRPr>
          </a:p>
          <a:p>
            <a:r>
              <a:rPr lang="en-US" sz="2000" dirty="0">
                <a:effectLst/>
              </a:rPr>
              <a:t>3) Hard - 8x8 </a:t>
            </a:r>
            <a:r>
              <a:rPr lang="en-US" sz="2000" dirty="0" smtClean="0">
                <a:effectLst/>
              </a:rPr>
              <a:t>cards</a:t>
            </a:r>
            <a:endParaRPr lang="bg-BG" sz="2000" dirty="0">
              <a:effectLst/>
            </a:endParaRPr>
          </a:p>
        </p:txBody>
      </p:sp>
      <p:sp>
        <p:nvSpPr>
          <p:cNvPr id="1433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sz="2500">
                <a:solidFill>
                  <a:srgbClr val="EBFFC2"/>
                </a:solidFill>
                <a:latin typeface="Corbel" pitchFamily="34" charset="0"/>
                <a:cs typeface="Arial" charset="0"/>
              </a:defRPr>
            </a:lvl1pPr>
            <a:lvl2pPr marL="742950" indent="-285750">
              <a:defRPr sz="2500">
                <a:solidFill>
                  <a:srgbClr val="EBFFC2"/>
                </a:solidFill>
                <a:latin typeface="Corbel" pitchFamily="34" charset="0"/>
                <a:cs typeface="Arial" charset="0"/>
              </a:defRPr>
            </a:lvl2pPr>
            <a:lvl3pPr marL="1143000" indent="-228600">
              <a:defRPr sz="2500">
                <a:solidFill>
                  <a:srgbClr val="EBFFC2"/>
                </a:solidFill>
                <a:latin typeface="Corbel" pitchFamily="34" charset="0"/>
                <a:cs typeface="Arial" charset="0"/>
              </a:defRPr>
            </a:lvl3pPr>
            <a:lvl4pPr marL="1600200" indent="-228600">
              <a:defRPr sz="2500">
                <a:solidFill>
                  <a:srgbClr val="EBFFC2"/>
                </a:solidFill>
                <a:latin typeface="Corbel" pitchFamily="34" charset="0"/>
                <a:cs typeface="Arial" charset="0"/>
              </a:defRPr>
            </a:lvl4pPr>
            <a:lvl5pPr marL="2057400" indent="-228600">
              <a:defRPr sz="2500">
                <a:solidFill>
                  <a:srgbClr val="EBFFC2"/>
                </a:solidFill>
                <a:latin typeface="Corbel" pitchFamily="34" charset="0"/>
                <a:cs typeface="Arial" charset="0"/>
              </a:defRPr>
            </a:lvl5pPr>
            <a:lvl6pPr marL="2514600" indent="-228600" fontAlgn="base">
              <a:spcBef>
                <a:spcPct val="0"/>
              </a:spcBef>
              <a:spcAft>
                <a:spcPct val="0"/>
              </a:spcAft>
              <a:defRPr sz="2500">
                <a:solidFill>
                  <a:srgbClr val="EBFFC2"/>
                </a:solidFill>
                <a:latin typeface="Corbel" pitchFamily="34" charset="0"/>
                <a:cs typeface="Arial" charset="0"/>
              </a:defRPr>
            </a:lvl6pPr>
            <a:lvl7pPr marL="2971800" indent="-228600" fontAlgn="base">
              <a:spcBef>
                <a:spcPct val="0"/>
              </a:spcBef>
              <a:spcAft>
                <a:spcPct val="0"/>
              </a:spcAft>
              <a:defRPr sz="2500">
                <a:solidFill>
                  <a:srgbClr val="EBFFC2"/>
                </a:solidFill>
                <a:latin typeface="Corbel" pitchFamily="34" charset="0"/>
                <a:cs typeface="Arial" charset="0"/>
              </a:defRPr>
            </a:lvl7pPr>
            <a:lvl8pPr marL="3429000" indent="-228600" fontAlgn="base">
              <a:spcBef>
                <a:spcPct val="0"/>
              </a:spcBef>
              <a:spcAft>
                <a:spcPct val="0"/>
              </a:spcAft>
              <a:defRPr sz="2500">
                <a:solidFill>
                  <a:srgbClr val="EBFFC2"/>
                </a:solidFill>
                <a:latin typeface="Corbel" pitchFamily="34" charset="0"/>
                <a:cs typeface="Arial" charset="0"/>
              </a:defRPr>
            </a:lvl8pPr>
            <a:lvl9pPr marL="3886200" indent="-228600" fontAlgn="base">
              <a:spcBef>
                <a:spcPct val="0"/>
              </a:spcBef>
              <a:spcAft>
                <a:spcPct val="0"/>
              </a:spcAft>
              <a:defRPr sz="2500">
                <a:solidFill>
                  <a:srgbClr val="EBFFC2"/>
                </a:solidFill>
                <a:latin typeface="Corbel" pitchFamily="34" charset="0"/>
                <a:cs typeface="Arial" charset="0"/>
              </a:defRPr>
            </a:lvl9pPr>
          </a:lstStyle>
          <a:p>
            <a:fld id="{70D6F474-520F-4E74-BE8E-C44E514D9227}" type="slidenum">
              <a:rPr lang="en-US" sz="1100"/>
              <a:pPr/>
              <a:t>3</a:t>
            </a:fld>
            <a:endParaRPr lang="en-US" sz="1100"/>
          </a:p>
        </p:txBody>
      </p:sp>
      <p:pic>
        <p:nvPicPr>
          <p:cNvPr id="14342" name="Picture 6" descr="D:\Telerik\cSharp_2\TeamWork\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600200"/>
            <a:ext cx="3561224"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228600" y="3200400"/>
            <a:ext cx="5029200" cy="36576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000" dirty="0" smtClean="0">
                <a:effectLst/>
              </a:rPr>
              <a:t>Move the cursor with the arrow keys on the keyboard until you reach the card you want to open and then press Enter. Do the same for the second card. If they match you have found a pair and the cards will remain open. If they don't match the cards will be closed. </a:t>
            </a:r>
            <a:endParaRPr lang="bg-BG" sz="2000" dirty="0" smtClean="0">
              <a:effectLst/>
            </a:endParaRPr>
          </a:p>
          <a:p>
            <a:r>
              <a:rPr lang="en-US" sz="2000" dirty="0" smtClean="0">
                <a:effectLst/>
              </a:rPr>
              <a:t>Do the same until you find all the pairs. Try to do it for the least possible time with the least possible moves.</a:t>
            </a:r>
            <a:endParaRPr lang="bg-BG" sz="2000" dirty="0" smtClean="0">
              <a:effectLst/>
            </a:endParaRPr>
          </a:p>
          <a:p>
            <a:endParaRPr lang="en-US" sz="2000" dirty="0" smtClean="0">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dirty="0" smtClean="0"/>
              <a:t>Behind the curtains</a:t>
            </a:r>
            <a:endParaRPr dirty="0"/>
          </a:p>
        </p:txBody>
      </p:sp>
      <p:sp>
        <p:nvSpPr>
          <p:cNvPr id="3" name="Content Placeholder 2"/>
          <p:cNvSpPr>
            <a:spLocks noGrp="1"/>
          </p:cNvSpPr>
          <p:nvPr>
            <p:ph idx="1"/>
          </p:nvPr>
        </p:nvSpPr>
        <p:spPr>
          <a:xfrm>
            <a:off x="228600" y="1239054"/>
            <a:ext cx="8686800" cy="5314146"/>
          </a:xfrm>
        </p:spPr>
        <p:txBody>
          <a:bodyPr/>
          <a:lstStyle/>
          <a:p>
            <a:pPr marL="0" indent="0">
              <a:buNone/>
            </a:pPr>
            <a:r>
              <a:rPr lang="en-US" sz="3000" u="sng" dirty="0">
                <a:effectLst/>
              </a:rPr>
              <a:t>Class Field</a:t>
            </a:r>
            <a:endParaRPr lang="bg-BG" sz="3000" u="sng" dirty="0">
              <a:effectLst/>
            </a:endParaRPr>
          </a:p>
          <a:p>
            <a:pPr marL="0" indent="0">
              <a:buNone/>
            </a:pPr>
            <a:r>
              <a:rPr lang="en-US" sz="2200" dirty="0">
                <a:effectLst/>
              </a:rPr>
              <a:t>	• Print cards backs, symbols (simple combination of symbols).</a:t>
            </a:r>
            <a:endParaRPr lang="bg-BG" sz="2200" dirty="0">
              <a:effectLst/>
            </a:endParaRPr>
          </a:p>
          <a:p>
            <a:pPr marL="0" indent="0">
              <a:buNone/>
            </a:pPr>
            <a:r>
              <a:rPr lang="en-US" sz="2200" dirty="0">
                <a:effectLst/>
              </a:rPr>
              <a:t>	• Coloring the cards over the deck while moving the cursor through the cards.</a:t>
            </a:r>
            <a:endParaRPr lang="bg-BG" sz="2200" dirty="0">
              <a:effectLst/>
            </a:endParaRPr>
          </a:p>
          <a:p>
            <a:pPr marL="0" indent="0">
              <a:buNone/>
            </a:pPr>
            <a:r>
              <a:rPr lang="en-US" sz="2200" dirty="0">
                <a:effectLst/>
              </a:rPr>
              <a:t>	• Shuffle the symbols in the matrix.</a:t>
            </a:r>
            <a:endParaRPr lang="bg-BG" sz="2200" dirty="0">
              <a:effectLst/>
            </a:endParaRPr>
          </a:p>
          <a:p>
            <a:pPr marL="0" indent="0">
              <a:buNone/>
            </a:pPr>
            <a:r>
              <a:rPr lang="en-US" sz="2200" dirty="0">
                <a:effectLst/>
              </a:rPr>
              <a:t>	• Comparing opened cards.</a:t>
            </a:r>
            <a:endParaRPr lang="bg-BG" sz="2200" dirty="0">
              <a:effectLst/>
            </a:endParaRPr>
          </a:p>
          <a:p>
            <a:pPr marL="0" indent="0">
              <a:buNone/>
            </a:pPr>
            <a:r>
              <a:rPr lang="en-US" sz="2200" dirty="0">
                <a:effectLst/>
              </a:rPr>
              <a:t>	• Following player moves </a:t>
            </a:r>
            <a:endParaRPr lang="bg-BG" sz="2200" dirty="0">
              <a:effectLst/>
            </a:endParaRPr>
          </a:p>
          <a:p>
            <a:pPr marL="0" indent="0">
              <a:buNone/>
            </a:pPr>
            <a:r>
              <a:rPr lang="en-US" sz="3000" u="sng" dirty="0">
                <a:effectLst/>
              </a:rPr>
              <a:t>Class Cell </a:t>
            </a:r>
            <a:endParaRPr lang="bg-BG" sz="3000" u="sng" dirty="0">
              <a:effectLst/>
            </a:endParaRPr>
          </a:p>
          <a:p>
            <a:pPr marL="0" indent="0">
              <a:buNone/>
            </a:pPr>
            <a:r>
              <a:rPr lang="en-US" sz="2200" dirty="0">
                <a:effectLst/>
              </a:rPr>
              <a:t>	• Constructor for creating objects of type </a:t>
            </a:r>
            <a:r>
              <a:rPr lang="en-US" sz="2200" i="1" dirty="0">
                <a:effectLst/>
              </a:rPr>
              <a:t>Cell</a:t>
            </a:r>
            <a:r>
              <a:rPr lang="en-US" sz="2200" dirty="0">
                <a:effectLst/>
              </a:rPr>
              <a:t> that fills the matrix.</a:t>
            </a:r>
            <a:endParaRPr lang="bg-BG" sz="2200" dirty="0">
              <a:effectLst/>
            </a:endParaRPr>
          </a:p>
          <a:p>
            <a:pPr marL="0" indent="0">
              <a:buNone/>
            </a:pPr>
            <a:r>
              <a:rPr lang="en-US" sz="2200" dirty="0">
                <a:effectLst/>
              </a:rPr>
              <a:t>	• Displaying opened cards</a:t>
            </a:r>
            <a:r>
              <a:rPr lang="en-US" sz="2200" dirty="0" smtClean="0">
                <a:effectLst/>
              </a:rPr>
              <a:t>.</a:t>
            </a:r>
            <a:endParaRPr lang="bg-BG" sz="2200" dirty="0">
              <a:effectLst/>
            </a:endParaRPr>
          </a:p>
        </p:txBody>
      </p:sp>
      <p:sp>
        <p:nvSpPr>
          <p:cNvPr id="1433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sz="2500">
                <a:solidFill>
                  <a:srgbClr val="EBFFC2"/>
                </a:solidFill>
                <a:latin typeface="Corbel" pitchFamily="34" charset="0"/>
                <a:cs typeface="Arial" charset="0"/>
              </a:defRPr>
            </a:lvl1pPr>
            <a:lvl2pPr marL="742950" indent="-285750">
              <a:defRPr sz="2500">
                <a:solidFill>
                  <a:srgbClr val="EBFFC2"/>
                </a:solidFill>
                <a:latin typeface="Corbel" pitchFamily="34" charset="0"/>
                <a:cs typeface="Arial" charset="0"/>
              </a:defRPr>
            </a:lvl2pPr>
            <a:lvl3pPr marL="1143000" indent="-228600">
              <a:defRPr sz="2500">
                <a:solidFill>
                  <a:srgbClr val="EBFFC2"/>
                </a:solidFill>
                <a:latin typeface="Corbel" pitchFamily="34" charset="0"/>
                <a:cs typeface="Arial" charset="0"/>
              </a:defRPr>
            </a:lvl3pPr>
            <a:lvl4pPr marL="1600200" indent="-228600">
              <a:defRPr sz="2500">
                <a:solidFill>
                  <a:srgbClr val="EBFFC2"/>
                </a:solidFill>
                <a:latin typeface="Corbel" pitchFamily="34" charset="0"/>
                <a:cs typeface="Arial" charset="0"/>
              </a:defRPr>
            </a:lvl4pPr>
            <a:lvl5pPr marL="2057400" indent="-228600">
              <a:defRPr sz="2500">
                <a:solidFill>
                  <a:srgbClr val="EBFFC2"/>
                </a:solidFill>
                <a:latin typeface="Corbel" pitchFamily="34" charset="0"/>
                <a:cs typeface="Arial" charset="0"/>
              </a:defRPr>
            </a:lvl5pPr>
            <a:lvl6pPr marL="2514600" indent="-228600" fontAlgn="base">
              <a:spcBef>
                <a:spcPct val="0"/>
              </a:spcBef>
              <a:spcAft>
                <a:spcPct val="0"/>
              </a:spcAft>
              <a:defRPr sz="2500">
                <a:solidFill>
                  <a:srgbClr val="EBFFC2"/>
                </a:solidFill>
                <a:latin typeface="Corbel" pitchFamily="34" charset="0"/>
                <a:cs typeface="Arial" charset="0"/>
              </a:defRPr>
            </a:lvl6pPr>
            <a:lvl7pPr marL="2971800" indent="-228600" fontAlgn="base">
              <a:spcBef>
                <a:spcPct val="0"/>
              </a:spcBef>
              <a:spcAft>
                <a:spcPct val="0"/>
              </a:spcAft>
              <a:defRPr sz="2500">
                <a:solidFill>
                  <a:srgbClr val="EBFFC2"/>
                </a:solidFill>
                <a:latin typeface="Corbel" pitchFamily="34" charset="0"/>
                <a:cs typeface="Arial" charset="0"/>
              </a:defRPr>
            </a:lvl7pPr>
            <a:lvl8pPr marL="3429000" indent="-228600" fontAlgn="base">
              <a:spcBef>
                <a:spcPct val="0"/>
              </a:spcBef>
              <a:spcAft>
                <a:spcPct val="0"/>
              </a:spcAft>
              <a:defRPr sz="2500">
                <a:solidFill>
                  <a:srgbClr val="EBFFC2"/>
                </a:solidFill>
                <a:latin typeface="Corbel" pitchFamily="34" charset="0"/>
                <a:cs typeface="Arial" charset="0"/>
              </a:defRPr>
            </a:lvl8pPr>
            <a:lvl9pPr marL="3886200" indent="-228600" fontAlgn="base">
              <a:spcBef>
                <a:spcPct val="0"/>
              </a:spcBef>
              <a:spcAft>
                <a:spcPct val="0"/>
              </a:spcAft>
              <a:defRPr sz="2500">
                <a:solidFill>
                  <a:srgbClr val="EBFFC2"/>
                </a:solidFill>
                <a:latin typeface="Corbel" pitchFamily="34" charset="0"/>
                <a:cs typeface="Arial" charset="0"/>
              </a:defRPr>
            </a:lvl9pPr>
          </a:lstStyle>
          <a:p>
            <a:fld id="{70D6F474-520F-4E74-BE8E-C44E514D9227}" type="slidenum">
              <a:rPr lang="en-US" sz="1100"/>
              <a:pPr/>
              <a:t>4</a:t>
            </a:fld>
            <a:endParaRPr lang="en-US" sz="1100"/>
          </a:p>
        </p:txBody>
      </p:sp>
      <p:sp>
        <p:nvSpPr>
          <p:cNvPr id="4" name="TextBox 3"/>
          <p:cNvSpPr txBox="1"/>
          <p:nvPr/>
        </p:nvSpPr>
        <p:spPr>
          <a:xfrm>
            <a:off x="4038600" y="762000"/>
            <a:ext cx="4854700" cy="477054"/>
          </a:xfrm>
          <a:prstGeom prst="rect">
            <a:avLst/>
          </a:prstGeom>
          <a:noFill/>
        </p:spPr>
        <p:txBody>
          <a:bodyPr wrap="square" rtlCol="0">
            <a:spAutoFit/>
          </a:bodyPr>
          <a:lstStyle/>
          <a:p>
            <a:pPr algn="r"/>
            <a:r>
              <a:rPr lang="en-US" b="1" i="1" dirty="0" smtClean="0"/>
              <a:t>Classes and methods</a:t>
            </a:r>
            <a:endParaRPr lang="bg-BG" b="1" i="1" dirty="0"/>
          </a:p>
        </p:txBody>
      </p:sp>
    </p:spTree>
    <p:extLst>
      <p:ext uri="{BB962C8B-B14F-4D97-AF65-F5344CB8AC3E}">
        <p14:creationId xmlns:p14="http://schemas.microsoft.com/office/powerpoint/2010/main" val="1346133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dirty="0" smtClean="0"/>
              <a:t>Behind the curtains</a:t>
            </a:r>
            <a:endParaRPr dirty="0"/>
          </a:p>
        </p:txBody>
      </p:sp>
      <p:sp>
        <p:nvSpPr>
          <p:cNvPr id="3" name="Content Placeholder 2"/>
          <p:cNvSpPr>
            <a:spLocks noGrp="1"/>
          </p:cNvSpPr>
          <p:nvPr>
            <p:ph idx="1"/>
          </p:nvPr>
        </p:nvSpPr>
        <p:spPr>
          <a:xfrm>
            <a:off x="228600" y="1239054"/>
            <a:ext cx="8686800" cy="5314146"/>
          </a:xfrm>
        </p:spPr>
        <p:txBody>
          <a:bodyPr/>
          <a:lstStyle/>
          <a:p>
            <a:pPr marL="0" indent="0">
              <a:buNone/>
            </a:pPr>
            <a:r>
              <a:rPr lang="en-US" sz="3000" u="sng" dirty="0">
                <a:effectLst/>
              </a:rPr>
              <a:t>Class Player</a:t>
            </a:r>
            <a:endParaRPr lang="bg-BG" sz="3000" u="sng" dirty="0">
              <a:effectLst/>
            </a:endParaRPr>
          </a:p>
          <a:p>
            <a:pPr marL="0" indent="0">
              <a:buNone/>
            </a:pPr>
            <a:r>
              <a:rPr lang="en-US" sz="2200" dirty="0">
                <a:effectLst/>
              </a:rPr>
              <a:t>	• Couple of methods that gets data about current player – time, moves, name</a:t>
            </a:r>
            <a:endParaRPr lang="bg-BG" sz="2200" dirty="0">
              <a:effectLst/>
            </a:endParaRPr>
          </a:p>
          <a:p>
            <a:pPr marL="0" indent="0">
              <a:buNone/>
            </a:pPr>
            <a:r>
              <a:rPr lang="en-US" sz="2200" dirty="0">
                <a:effectLst/>
              </a:rPr>
              <a:t>	• Displaying player results</a:t>
            </a:r>
            <a:endParaRPr lang="bg-BG" sz="2200" dirty="0">
              <a:effectLst/>
            </a:endParaRPr>
          </a:p>
          <a:p>
            <a:pPr marL="0" indent="0">
              <a:buNone/>
            </a:pPr>
            <a:r>
              <a:rPr lang="en-US" sz="3000" u="sng" dirty="0">
                <a:effectLst/>
              </a:rPr>
              <a:t>Class FrontPage</a:t>
            </a:r>
            <a:endParaRPr lang="bg-BG" sz="3000" u="sng" dirty="0">
              <a:effectLst/>
            </a:endParaRPr>
          </a:p>
          <a:p>
            <a:pPr marL="0" indent="0">
              <a:buNone/>
            </a:pPr>
            <a:r>
              <a:rPr lang="en-US" sz="2200" dirty="0">
                <a:effectLst/>
              </a:rPr>
              <a:t>	• Displaying all the menus</a:t>
            </a:r>
            <a:endParaRPr lang="bg-BG" sz="2200" dirty="0">
              <a:effectLst/>
            </a:endParaRPr>
          </a:p>
          <a:p>
            <a:pPr marL="0" indent="0">
              <a:buNone/>
            </a:pPr>
            <a:r>
              <a:rPr lang="en-US" sz="2200" dirty="0">
                <a:effectLst/>
              </a:rPr>
              <a:t>	• Follows player’s choice</a:t>
            </a:r>
            <a:endParaRPr lang="bg-BG" sz="2200" dirty="0">
              <a:effectLst/>
            </a:endParaRPr>
          </a:p>
          <a:p>
            <a:pPr marL="0" indent="0">
              <a:buNone/>
            </a:pPr>
            <a:r>
              <a:rPr lang="en-US" sz="2200" dirty="0">
                <a:effectLst/>
              </a:rPr>
              <a:t>	• Sound options</a:t>
            </a:r>
            <a:endParaRPr lang="bg-BG" sz="2200" dirty="0">
              <a:effectLst/>
            </a:endParaRPr>
          </a:p>
        </p:txBody>
      </p:sp>
      <p:sp>
        <p:nvSpPr>
          <p:cNvPr id="1433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sz="2500">
                <a:solidFill>
                  <a:srgbClr val="EBFFC2"/>
                </a:solidFill>
                <a:latin typeface="Corbel" pitchFamily="34" charset="0"/>
                <a:cs typeface="Arial" charset="0"/>
              </a:defRPr>
            </a:lvl1pPr>
            <a:lvl2pPr marL="742950" indent="-285750">
              <a:defRPr sz="2500">
                <a:solidFill>
                  <a:srgbClr val="EBFFC2"/>
                </a:solidFill>
                <a:latin typeface="Corbel" pitchFamily="34" charset="0"/>
                <a:cs typeface="Arial" charset="0"/>
              </a:defRPr>
            </a:lvl2pPr>
            <a:lvl3pPr marL="1143000" indent="-228600">
              <a:defRPr sz="2500">
                <a:solidFill>
                  <a:srgbClr val="EBFFC2"/>
                </a:solidFill>
                <a:latin typeface="Corbel" pitchFamily="34" charset="0"/>
                <a:cs typeface="Arial" charset="0"/>
              </a:defRPr>
            </a:lvl3pPr>
            <a:lvl4pPr marL="1600200" indent="-228600">
              <a:defRPr sz="2500">
                <a:solidFill>
                  <a:srgbClr val="EBFFC2"/>
                </a:solidFill>
                <a:latin typeface="Corbel" pitchFamily="34" charset="0"/>
                <a:cs typeface="Arial" charset="0"/>
              </a:defRPr>
            </a:lvl4pPr>
            <a:lvl5pPr marL="2057400" indent="-228600">
              <a:defRPr sz="2500">
                <a:solidFill>
                  <a:srgbClr val="EBFFC2"/>
                </a:solidFill>
                <a:latin typeface="Corbel" pitchFamily="34" charset="0"/>
                <a:cs typeface="Arial" charset="0"/>
              </a:defRPr>
            </a:lvl5pPr>
            <a:lvl6pPr marL="2514600" indent="-228600" fontAlgn="base">
              <a:spcBef>
                <a:spcPct val="0"/>
              </a:spcBef>
              <a:spcAft>
                <a:spcPct val="0"/>
              </a:spcAft>
              <a:defRPr sz="2500">
                <a:solidFill>
                  <a:srgbClr val="EBFFC2"/>
                </a:solidFill>
                <a:latin typeface="Corbel" pitchFamily="34" charset="0"/>
                <a:cs typeface="Arial" charset="0"/>
              </a:defRPr>
            </a:lvl6pPr>
            <a:lvl7pPr marL="2971800" indent="-228600" fontAlgn="base">
              <a:spcBef>
                <a:spcPct val="0"/>
              </a:spcBef>
              <a:spcAft>
                <a:spcPct val="0"/>
              </a:spcAft>
              <a:defRPr sz="2500">
                <a:solidFill>
                  <a:srgbClr val="EBFFC2"/>
                </a:solidFill>
                <a:latin typeface="Corbel" pitchFamily="34" charset="0"/>
                <a:cs typeface="Arial" charset="0"/>
              </a:defRPr>
            </a:lvl7pPr>
            <a:lvl8pPr marL="3429000" indent="-228600" fontAlgn="base">
              <a:spcBef>
                <a:spcPct val="0"/>
              </a:spcBef>
              <a:spcAft>
                <a:spcPct val="0"/>
              </a:spcAft>
              <a:defRPr sz="2500">
                <a:solidFill>
                  <a:srgbClr val="EBFFC2"/>
                </a:solidFill>
                <a:latin typeface="Corbel" pitchFamily="34" charset="0"/>
                <a:cs typeface="Arial" charset="0"/>
              </a:defRPr>
            </a:lvl8pPr>
            <a:lvl9pPr marL="3886200" indent="-228600" fontAlgn="base">
              <a:spcBef>
                <a:spcPct val="0"/>
              </a:spcBef>
              <a:spcAft>
                <a:spcPct val="0"/>
              </a:spcAft>
              <a:defRPr sz="2500">
                <a:solidFill>
                  <a:srgbClr val="EBFFC2"/>
                </a:solidFill>
                <a:latin typeface="Corbel" pitchFamily="34" charset="0"/>
                <a:cs typeface="Arial" charset="0"/>
              </a:defRPr>
            </a:lvl9pPr>
          </a:lstStyle>
          <a:p>
            <a:fld id="{70D6F474-520F-4E74-BE8E-C44E514D9227}" type="slidenum">
              <a:rPr lang="en-US" sz="1100"/>
              <a:pPr/>
              <a:t>5</a:t>
            </a:fld>
            <a:endParaRPr lang="en-US" sz="1100"/>
          </a:p>
        </p:txBody>
      </p:sp>
      <p:sp>
        <p:nvSpPr>
          <p:cNvPr id="4" name="TextBox 3"/>
          <p:cNvSpPr txBox="1"/>
          <p:nvPr/>
        </p:nvSpPr>
        <p:spPr>
          <a:xfrm>
            <a:off x="4038600" y="762000"/>
            <a:ext cx="4854700" cy="477054"/>
          </a:xfrm>
          <a:prstGeom prst="rect">
            <a:avLst/>
          </a:prstGeom>
          <a:noFill/>
        </p:spPr>
        <p:txBody>
          <a:bodyPr wrap="square" rtlCol="0">
            <a:spAutoFit/>
          </a:bodyPr>
          <a:lstStyle/>
          <a:p>
            <a:pPr algn="r"/>
            <a:r>
              <a:rPr lang="en-US" b="1" i="1" dirty="0" smtClean="0"/>
              <a:t>Classes and methods</a:t>
            </a:r>
            <a:endParaRPr lang="bg-BG" b="1" i="1" dirty="0"/>
          </a:p>
        </p:txBody>
      </p:sp>
    </p:spTree>
    <p:extLst>
      <p:ext uri="{BB962C8B-B14F-4D97-AF65-F5344CB8AC3E}">
        <p14:creationId xmlns:p14="http://schemas.microsoft.com/office/powerpoint/2010/main" val="1703396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dirty="0" smtClean="0"/>
              <a:t>Behind the curtains</a:t>
            </a:r>
            <a:endParaRPr dirty="0"/>
          </a:p>
        </p:txBody>
      </p:sp>
      <p:sp>
        <p:nvSpPr>
          <p:cNvPr id="3" name="Content Placeholder 2"/>
          <p:cNvSpPr>
            <a:spLocks noGrp="1"/>
          </p:cNvSpPr>
          <p:nvPr>
            <p:ph idx="1"/>
          </p:nvPr>
        </p:nvSpPr>
        <p:spPr>
          <a:xfrm>
            <a:off x="228600" y="1239054"/>
            <a:ext cx="8686800" cy="5161746"/>
          </a:xfrm>
        </p:spPr>
        <p:txBody>
          <a:bodyPr/>
          <a:lstStyle/>
          <a:p>
            <a:pPr lvl="0"/>
            <a:r>
              <a:rPr lang="en-US" sz="3000" dirty="0" smtClean="0">
                <a:effectLst/>
              </a:rPr>
              <a:t>Exceptions</a:t>
            </a:r>
          </a:p>
          <a:p>
            <a:pPr marL="0" lvl="0" indent="0">
              <a:buNone/>
            </a:pPr>
            <a:r>
              <a:rPr lang="en-US" sz="2400" dirty="0" smtClean="0">
                <a:effectLst/>
              </a:rPr>
              <a:t>	• If </a:t>
            </a:r>
            <a:r>
              <a:rPr lang="en-US" sz="2400" dirty="0">
                <a:effectLst/>
              </a:rPr>
              <a:t>Symbol.txt file is not found</a:t>
            </a:r>
            <a:endParaRPr lang="bg-BG" sz="2400" dirty="0">
              <a:effectLst/>
            </a:endParaRPr>
          </a:p>
          <a:p>
            <a:pPr marL="0" lvl="0" indent="0">
              <a:buNone/>
            </a:pPr>
            <a:r>
              <a:rPr lang="en-US" sz="2400" dirty="0" smtClean="0">
                <a:effectLst/>
              </a:rPr>
              <a:t>	• If </a:t>
            </a:r>
            <a:r>
              <a:rPr lang="en-US" sz="2400" dirty="0">
                <a:effectLst/>
              </a:rPr>
              <a:t>RulesAndControls.txt file is not found</a:t>
            </a:r>
            <a:endParaRPr lang="bg-BG" sz="2400" dirty="0">
              <a:effectLst/>
            </a:endParaRPr>
          </a:p>
          <a:p>
            <a:pPr marL="0" lvl="0" indent="0">
              <a:buNone/>
            </a:pPr>
            <a:r>
              <a:rPr lang="en-US" sz="2400" dirty="0" smtClean="0">
                <a:effectLst/>
              </a:rPr>
              <a:t>	• If </a:t>
            </a:r>
            <a:r>
              <a:rPr lang="en-US" sz="2400" dirty="0">
                <a:effectLst/>
              </a:rPr>
              <a:t>the player do not enter a </a:t>
            </a:r>
            <a:r>
              <a:rPr lang="en-US" sz="2400" dirty="0" smtClean="0">
                <a:effectLst/>
              </a:rPr>
              <a:t>name</a:t>
            </a:r>
          </a:p>
          <a:p>
            <a:pPr lvl="0"/>
            <a:r>
              <a:rPr lang="en-US" sz="3000" dirty="0" smtClean="0">
                <a:effectLst/>
              </a:rPr>
              <a:t>Sound effects</a:t>
            </a:r>
          </a:p>
          <a:p>
            <a:pPr marL="0" lvl="0" indent="0">
              <a:buNone/>
            </a:pPr>
            <a:r>
              <a:rPr lang="en-US" sz="2400" dirty="0">
                <a:effectLst/>
              </a:rPr>
              <a:t>	</a:t>
            </a:r>
            <a:r>
              <a:rPr lang="en-US" sz="2400" dirty="0" smtClean="0">
                <a:effectLst/>
              </a:rPr>
              <a:t>	• When try to move the cursor out of the deck</a:t>
            </a:r>
          </a:p>
          <a:p>
            <a:pPr marL="0" lvl="0" indent="0">
              <a:buNone/>
            </a:pPr>
            <a:r>
              <a:rPr lang="en-US" sz="2400" dirty="0">
                <a:effectLst/>
              </a:rPr>
              <a:t>	</a:t>
            </a:r>
            <a:r>
              <a:rPr lang="en-US" sz="2400" dirty="0" smtClean="0">
                <a:effectLst/>
              </a:rPr>
              <a:t>	• When win a game</a:t>
            </a:r>
          </a:p>
          <a:p>
            <a:pPr marL="0" lvl="0" indent="0">
              <a:buNone/>
            </a:pPr>
            <a:endParaRPr lang="en-US" sz="2400" dirty="0">
              <a:effectLst/>
            </a:endParaRPr>
          </a:p>
          <a:p>
            <a:pPr marL="0" indent="0">
              <a:buNone/>
            </a:pPr>
            <a:r>
              <a:rPr lang="en-US" sz="2400" u="sng" dirty="0">
                <a:effectLst/>
                <a:hlinkClick r:id="rId3"/>
              </a:rPr>
              <a:t>https://thunderbird.codeplex.com/</a:t>
            </a:r>
            <a:endParaRPr lang="bg-BG" sz="2400" dirty="0">
              <a:effectLst/>
            </a:endParaRPr>
          </a:p>
          <a:p>
            <a:pPr marL="0" lvl="0" indent="0">
              <a:buNone/>
            </a:pPr>
            <a:endParaRPr lang="bg-BG" sz="2400" dirty="0">
              <a:effectLst/>
            </a:endParaRPr>
          </a:p>
          <a:p>
            <a:pPr marL="0" indent="0">
              <a:buNone/>
            </a:pPr>
            <a:endParaRPr lang="bg-BG" sz="2200" dirty="0">
              <a:effectLst/>
            </a:endParaRPr>
          </a:p>
        </p:txBody>
      </p:sp>
      <p:sp>
        <p:nvSpPr>
          <p:cNvPr id="1433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sz="2500">
                <a:solidFill>
                  <a:srgbClr val="EBFFC2"/>
                </a:solidFill>
                <a:latin typeface="Corbel" pitchFamily="34" charset="0"/>
                <a:cs typeface="Arial" charset="0"/>
              </a:defRPr>
            </a:lvl1pPr>
            <a:lvl2pPr marL="742950" indent="-285750">
              <a:defRPr sz="2500">
                <a:solidFill>
                  <a:srgbClr val="EBFFC2"/>
                </a:solidFill>
                <a:latin typeface="Corbel" pitchFamily="34" charset="0"/>
                <a:cs typeface="Arial" charset="0"/>
              </a:defRPr>
            </a:lvl2pPr>
            <a:lvl3pPr marL="1143000" indent="-228600">
              <a:defRPr sz="2500">
                <a:solidFill>
                  <a:srgbClr val="EBFFC2"/>
                </a:solidFill>
                <a:latin typeface="Corbel" pitchFamily="34" charset="0"/>
                <a:cs typeface="Arial" charset="0"/>
              </a:defRPr>
            </a:lvl3pPr>
            <a:lvl4pPr marL="1600200" indent="-228600">
              <a:defRPr sz="2500">
                <a:solidFill>
                  <a:srgbClr val="EBFFC2"/>
                </a:solidFill>
                <a:latin typeface="Corbel" pitchFamily="34" charset="0"/>
                <a:cs typeface="Arial" charset="0"/>
              </a:defRPr>
            </a:lvl4pPr>
            <a:lvl5pPr marL="2057400" indent="-228600">
              <a:defRPr sz="2500">
                <a:solidFill>
                  <a:srgbClr val="EBFFC2"/>
                </a:solidFill>
                <a:latin typeface="Corbel" pitchFamily="34" charset="0"/>
                <a:cs typeface="Arial" charset="0"/>
              </a:defRPr>
            </a:lvl5pPr>
            <a:lvl6pPr marL="2514600" indent="-228600" fontAlgn="base">
              <a:spcBef>
                <a:spcPct val="0"/>
              </a:spcBef>
              <a:spcAft>
                <a:spcPct val="0"/>
              </a:spcAft>
              <a:defRPr sz="2500">
                <a:solidFill>
                  <a:srgbClr val="EBFFC2"/>
                </a:solidFill>
                <a:latin typeface="Corbel" pitchFamily="34" charset="0"/>
                <a:cs typeface="Arial" charset="0"/>
              </a:defRPr>
            </a:lvl6pPr>
            <a:lvl7pPr marL="2971800" indent="-228600" fontAlgn="base">
              <a:spcBef>
                <a:spcPct val="0"/>
              </a:spcBef>
              <a:spcAft>
                <a:spcPct val="0"/>
              </a:spcAft>
              <a:defRPr sz="2500">
                <a:solidFill>
                  <a:srgbClr val="EBFFC2"/>
                </a:solidFill>
                <a:latin typeface="Corbel" pitchFamily="34" charset="0"/>
                <a:cs typeface="Arial" charset="0"/>
              </a:defRPr>
            </a:lvl7pPr>
            <a:lvl8pPr marL="3429000" indent="-228600" fontAlgn="base">
              <a:spcBef>
                <a:spcPct val="0"/>
              </a:spcBef>
              <a:spcAft>
                <a:spcPct val="0"/>
              </a:spcAft>
              <a:defRPr sz="2500">
                <a:solidFill>
                  <a:srgbClr val="EBFFC2"/>
                </a:solidFill>
                <a:latin typeface="Corbel" pitchFamily="34" charset="0"/>
                <a:cs typeface="Arial" charset="0"/>
              </a:defRPr>
            </a:lvl8pPr>
            <a:lvl9pPr marL="3886200" indent="-228600" fontAlgn="base">
              <a:spcBef>
                <a:spcPct val="0"/>
              </a:spcBef>
              <a:spcAft>
                <a:spcPct val="0"/>
              </a:spcAft>
              <a:defRPr sz="2500">
                <a:solidFill>
                  <a:srgbClr val="EBFFC2"/>
                </a:solidFill>
                <a:latin typeface="Corbel" pitchFamily="34" charset="0"/>
                <a:cs typeface="Arial" charset="0"/>
              </a:defRPr>
            </a:lvl9pPr>
          </a:lstStyle>
          <a:p>
            <a:fld id="{70D6F474-520F-4E74-BE8E-C44E514D9227}" type="slidenum">
              <a:rPr lang="en-US" sz="1100"/>
              <a:pPr/>
              <a:t>6</a:t>
            </a:fld>
            <a:endParaRPr lang="en-US" sz="1100"/>
          </a:p>
        </p:txBody>
      </p:sp>
      <p:sp>
        <p:nvSpPr>
          <p:cNvPr id="4" name="TextBox 3"/>
          <p:cNvSpPr txBox="1"/>
          <p:nvPr/>
        </p:nvSpPr>
        <p:spPr>
          <a:xfrm>
            <a:off x="4038600" y="762000"/>
            <a:ext cx="4854700" cy="477054"/>
          </a:xfrm>
          <a:prstGeom prst="rect">
            <a:avLst/>
          </a:prstGeom>
          <a:noFill/>
        </p:spPr>
        <p:txBody>
          <a:bodyPr wrap="square" rtlCol="0">
            <a:spAutoFit/>
          </a:bodyPr>
          <a:lstStyle/>
          <a:p>
            <a:pPr algn="r"/>
            <a:r>
              <a:rPr lang="en-US" b="1" i="1" dirty="0" smtClean="0"/>
              <a:t>Exceptions  &amp; Sound effects</a:t>
            </a:r>
            <a:endParaRPr lang="bg-BG" b="1" i="1" dirty="0"/>
          </a:p>
        </p:txBody>
      </p:sp>
    </p:spTree>
    <p:extLst>
      <p:ext uri="{BB962C8B-B14F-4D97-AF65-F5344CB8AC3E}">
        <p14:creationId xmlns:p14="http://schemas.microsoft.com/office/powerpoint/2010/main" val="760363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p:txBody>
          <a:bodyPr/>
          <a:lstStyle/>
          <a:p>
            <a:pPr>
              <a:defRPr/>
            </a:pPr>
            <a:r>
              <a:rPr sz="3600" err="1" smtClean="0"/>
              <a:t>Telerik</a:t>
            </a:r>
            <a:r>
              <a:rPr sz="3600" smtClean="0"/>
              <a:t> Software Academy</a:t>
            </a:r>
            <a:endParaRPr lang="bg-BG" sz="3600"/>
          </a:p>
        </p:txBody>
      </p:sp>
      <p:sp>
        <p:nvSpPr>
          <p:cNvPr id="18" name="Content Placeholder 2"/>
          <p:cNvSpPr>
            <a:spLocks noGrp="1"/>
          </p:cNvSpPr>
          <p:nvPr>
            <p:ph idx="1"/>
          </p:nvPr>
        </p:nvSpPr>
        <p:spPr>
          <a:xfrm>
            <a:off x="1747838" y="2971800"/>
            <a:ext cx="5643562" cy="1371600"/>
          </a:xfrm>
        </p:spPr>
        <p:txBody>
          <a:bodyPr wrap="none" lIns="0" tIns="0" rIns="0" bIns="0" anchor="ctr" anchorCtr="0">
            <a:noAutofit/>
          </a:bodyPr>
          <a:lstStyle/>
          <a:p>
            <a:pPr marL="0" indent="0" algn="ctr">
              <a:lnSpc>
                <a:spcPct val="100000"/>
              </a:lnSpc>
              <a:spcBef>
                <a:spcPts val="0"/>
              </a:spcBef>
              <a:spcAft>
                <a:spcPts val="0"/>
              </a:spcAft>
              <a:buFont typeface="Wingdings 2" pitchFamily="18" charset="2"/>
              <a:buNone/>
              <a:defRPr/>
            </a:pPr>
            <a:r>
              <a:rPr lang="en-US" sz="7200" dirty="0" smtClean="0"/>
              <a:t>Question</a:t>
            </a:r>
            <a:r>
              <a:rPr lang="en-US" sz="7200" dirty="0"/>
              <a:t>s</a:t>
            </a:r>
            <a:r>
              <a:rPr lang="en-US" sz="7200" dirty="0" smtClean="0"/>
              <a:t>?</a:t>
            </a:r>
            <a:endParaRPr lang="en-US" sz="7200" dirty="0"/>
          </a:p>
        </p:txBody>
      </p:sp>
      <p:sp>
        <p:nvSpPr>
          <p:cNvPr id="19" name="TextBox 18"/>
          <p:cNvSpPr txBox="1"/>
          <p:nvPr/>
        </p:nvSpPr>
        <p:spPr>
          <a:xfrm rot="12041701" flipH="1">
            <a:off x="7527114" y="4715840"/>
            <a:ext cx="949687" cy="1803953"/>
          </a:xfrm>
          <a:prstGeom prst="rect">
            <a:avLst/>
          </a:prstGeom>
          <a:noFill/>
        </p:spPr>
        <p:txBody>
          <a:bodyPr>
            <a:spAutoFit/>
            <a:scene3d>
              <a:camera prst="orthographicFront"/>
              <a:lightRig rig="threePt" dir="t"/>
            </a:scene3d>
            <a:sp3d extrusionH="57150">
              <a:bevelT w="38100" h="38100" prst="angle"/>
            </a:sp3d>
          </a:bodyPr>
          <a:lstStyle/>
          <a:p>
            <a:pPr>
              <a:defRPr/>
            </a:pPr>
            <a:r>
              <a:rPr lang="en-US" sz="11500" b="1" dirty="0">
                <a:solidFill>
                  <a:schemeClr val="tx1">
                    <a:lumMod val="75000"/>
                  </a:schemeClr>
                </a:solidFill>
                <a:effectLst>
                  <a:reflection blurRad="6350" stA="55000" endA="300" endPos="45500" dir="5400000" sy="-100000" algn="bl" rotWithShape="0"/>
                </a:effectLst>
                <a:cs typeface="+mn-cs"/>
              </a:rPr>
              <a:t>?</a:t>
            </a:r>
          </a:p>
        </p:txBody>
      </p:sp>
      <p:sp>
        <p:nvSpPr>
          <p:cNvPr id="20" name="TextBox 19"/>
          <p:cNvSpPr txBox="1"/>
          <p:nvPr/>
        </p:nvSpPr>
        <p:spPr>
          <a:xfrm rot="3464797" flipH="1">
            <a:off x="968763" y="4574331"/>
            <a:ext cx="859648" cy="2404656"/>
          </a:xfrm>
          <a:prstGeom prst="rect">
            <a:avLst/>
          </a:prstGeom>
          <a:noFill/>
        </p:spPr>
        <p:txBody>
          <a:bodyPr>
            <a:spAutoFit/>
            <a:scene3d>
              <a:camera prst="orthographicFront"/>
              <a:lightRig rig="threePt" dir="t"/>
            </a:scene3d>
            <a:sp3d extrusionH="57150">
              <a:bevelT w="38100" h="38100"/>
            </a:sp3d>
          </a:bodyPr>
          <a:lstStyle/>
          <a:p>
            <a:pPr>
              <a:defRPr/>
            </a:pPr>
            <a:r>
              <a:rPr lang="en-US" sz="14000" b="1" dirty="0">
                <a:solidFill>
                  <a:srgbClr val="FFBF8B"/>
                </a:solidFill>
                <a:effectLst>
                  <a:reflection blurRad="6350" stA="55000" endA="300" endPos="45500" dir="5400000" sy="-100000" algn="bl" rotWithShape="0"/>
                </a:effectLst>
                <a:latin typeface="Cambria" pitchFamily="18" charset="0"/>
                <a:cs typeface="+mn-cs"/>
              </a:rPr>
              <a:t>?</a:t>
            </a:r>
          </a:p>
        </p:txBody>
      </p:sp>
      <p:sp>
        <p:nvSpPr>
          <p:cNvPr id="21" name="TextBox 20"/>
          <p:cNvSpPr txBox="1"/>
          <p:nvPr/>
        </p:nvSpPr>
        <p:spPr>
          <a:xfrm rot="9535351" flipH="1">
            <a:off x="793612" y="1974335"/>
            <a:ext cx="949687" cy="1401418"/>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cs typeface="+mn-cs"/>
              </a:rPr>
              <a:t>?</a:t>
            </a:r>
          </a:p>
        </p:txBody>
      </p:sp>
      <p:sp>
        <p:nvSpPr>
          <p:cNvPr id="22" name="TextBox 21"/>
          <p:cNvSpPr txBox="1"/>
          <p:nvPr/>
        </p:nvSpPr>
        <p:spPr>
          <a:xfrm rot="16756950" flipH="1">
            <a:off x="4765843" y="1417276"/>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cs typeface="+mn-cs"/>
              </a:rPr>
              <a:t>?</a:t>
            </a:r>
          </a:p>
        </p:txBody>
      </p:sp>
      <p:sp>
        <p:nvSpPr>
          <p:cNvPr id="23" name="TextBox 22"/>
          <p:cNvSpPr txBox="1"/>
          <p:nvPr/>
        </p:nvSpPr>
        <p:spPr>
          <a:xfrm rot="19836951" flipH="1">
            <a:off x="7434275" y="1104110"/>
            <a:ext cx="949687" cy="2492990"/>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cs typeface="+mn-cs"/>
              </a:rPr>
              <a:t>?</a:t>
            </a:r>
          </a:p>
        </p:txBody>
      </p:sp>
      <p:sp>
        <p:nvSpPr>
          <p:cNvPr id="24" name="TextBox 23"/>
          <p:cNvSpPr txBox="1"/>
          <p:nvPr/>
        </p:nvSpPr>
        <p:spPr>
          <a:xfrm rot="2233443" flipH="1">
            <a:off x="2904475" y="836467"/>
            <a:ext cx="584096" cy="924339"/>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cs typeface="+mn-cs"/>
              </a:rPr>
              <a:t>?</a:t>
            </a:r>
          </a:p>
        </p:txBody>
      </p:sp>
      <p:sp>
        <p:nvSpPr>
          <p:cNvPr id="25" name="TextBox 24"/>
          <p:cNvSpPr txBox="1"/>
          <p:nvPr/>
        </p:nvSpPr>
        <p:spPr>
          <a:xfrm rot="8530737" flipH="1">
            <a:off x="4871755" y="4985327"/>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cs typeface="+mn-cs"/>
              </a:rPr>
              <a:t>?</a:t>
            </a:r>
          </a:p>
        </p:txBody>
      </p:sp>
      <p:sp>
        <p:nvSpPr>
          <p:cNvPr id="26" name="TextBox 25"/>
          <p:cNvSpPr txBox="1"/>
          <p:nvPr/>
        </p:nvSpPr>
        <p:spPr>
          <a:xfrm rot="12627025" flipH="1">
            <a:off x="2726518" y="4222010"/>
            <a:ext cx="584096" cy="626166"/>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cs typeface="+mn-cs"/>
              </a:rPr>
              <a:t>?</a:t>
            </a:r>
          </a:p>
        </p:txBody>
      </p:sp>
      <p:sp>
        <p:nvSpPr>
          <p:cNvPr id="27" name="TextBox 26"/>
          <p:cNvSpPr txBox="1"/>
          <p:nvPr/>
        </p:nvSpPr>
        <p:spPr>
          <a:xfrm rot="1186146" flipH="1">
            <a:off x="6185957" y="4402802"/>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cs typeface="+mn-cs"/>
              </a:rPr>
              <a:t>?</a:t>
            </a:r>
          </a:p>
        </p:txBody>
      </p:sp>
      <p:sp>
        <p:nvSpPr>
          <p:cNvPr id="28" name="TextBox 27"/>
          <p:cNvSpPr txBox="1"/>
          <p:nvPr/>
        </p:nvSpPr>
        <p:spPr>
          <a:xfrm rot="19460650" flipH="1">
            <a:off x="2921606" y="2356458"/>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cs typeface="+mn-cs"/>
              </a:rPr>
              <a:t>?</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5525</TotalTime>
  <Words>211</Words>
  <Application>Microsoft Office PowerPoint</Application>
  <PresentationFormat>On-screen Show (4:3)</PresentationFormat>
  <Paragraphs>74</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Cambria</vt:lpstr>
      <vt:lpstr>Consolas</vt:lpstr>
      <vt:lpstr>Corbel</vt:lpstr>
      <vt:lpstr>Times New Roman</vt:lpstr>
      <vt:lpstr>Wingdings 2</vt:lpstr>
      <vt:lpstr>Telerik Academy</vt:lpstr>
      <vt:lpstr>Console game</vt:lpstr>
      <vt:lpstr>Match-U-Picture</vt:lpstr>
      <vt:lpstr>Rules and Controls</vt:lpstr>
      <vt:lpstr>Behind the curtains</vt:lpstr>
      <vt:lpstr>Behind the curtains</vt:lpstr>
      <vt:lpstr>Behind the curtains</vt:lpstr>
      <vt:lpstr>Telerik Software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Училищна софтуерна академия</dc:title>
  <dc:subject>Telerik Software Academy</dc:subject>
  <dc:creator>Svetlin Nakov</dc:creator>
  <cp:keywords>telerik software academy, school academy, училищна софтуерна академия, академия на Телерик за ученици, free courses for developers</cp:keywords>
  <cp:lastModifiedBy>Oci Cekov</cp:lastModifiedBy>
  <cp:revision>610</cp:revision>
  <dcterms:created xsi:type="dcterms:W3CDTF">2007-12-08T16:03:35Z</dcterms:created>
  <dcterms:modified xsi:type="dcterms:W3CDTF">2014-01-20T07:09:38Z</dcterms:modified>
  <cp:category>software engineering</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Tfs.LastKnownPath">
    <vt:lpwstr>https://d.docs.live.net/9466d4078e1273a9/0.%20IT-Test-Questions-Template%20-%20English.pptx</vt:lpwstr>
  </property>
  <property fmtid="{D5CDD505-2E9C-101B-9397-08002B2CF9AE}" pid="4" name="_MarkAsFinal">
    <vt:bool>true</vt:bool>
  </property>
</Properties>
</file>