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B8468-ABB6-4322-862C-55A9C7E1C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16580A-2DEC-47FA-BBB1-7547DEE78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B1F6E-74E6-41E5-B1C9-7A37715D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20E4-1F97-47A7-8546-2B912CDED55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131564-0570-4A99-9570-61333E27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F1554-3D77-4C2A-AFFF-140621E0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FE05-9AF4-4CDE-8672-4B65270C4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78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52805-1424-49D0-B787-064ED0A5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7AE755-9A5B-448E-9F35-93715D71E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5BB0AF-AFFA-49E7-90D4-E60CC357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20E4-1F97-47A7-8546-2B912CDED55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574885-BCAA-45DC-AC32-7C4D1700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09DD67-3990-48BC-A829-F095F3B2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FE05-9AF4-4CDE-8672-4B65270C4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94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848CDD-6DEC-430F-9E81-4E8601129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10631A-0C96-483B-80ED-EDC3B64AB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AA62F-821B-4EE8-8D2D-6891FAEE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20E4-1F97-47A7-8546-2B912CDED55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4A7567-AABB-4E26-8FD0-28A573EA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9D256-508D-444B-99AA-4C0A18B1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FE05-9AF4-4CDE-8672-4B65270C4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6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10F22-A510-47F2-B044-206BBB36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94E23-BD8F-4B2C-8B92-104B7B2C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F44CA9-4532-470B-A57A-B1145C7D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20E4-1F97-47A7-8546-2B912CDED55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950AE-80C4-4E7F-BB1E-13632397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1F5018-7356-4A87-AF89-2D9E3AC0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FE05-9AF4-4CDE-8672-4B65270C4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68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95115-DA8D-4C96-9628-D643FF78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822ED8-F609-4D78-A8EE-A4B1276BC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21BAA-E08E-489A-AFD8-6CB77322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20E4-1F97-47A7-8546-2B912CDED55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A712E-AC5F-4FB2-B4FD-486B8375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D29F51-815B-4DFD-BCE9-66890168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FE05-9AF4-4CDE-8672-4B65270C4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99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273B3-80F2-4025-B740-0A89FB0A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F0637-F86B-40F8-AE9E-580C664BA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ABF778-E972-4D48-A240-409327B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C8B910-000B-4B27-A624-920FF4B3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20E4-1F97-47A7-8546-2B912CDED55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9610F2-0A6C-44F1-A5F0-8939CA8B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7D5024-E0E2-4816-A233-D384FA2B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FE05-9AF4-4CDE-8672-4B65270C4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3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9CD8A-AEDB-49A0-B258-0BCA399C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2DDEE2-7741-4133-A6BB-A7429D35D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1CB49C-CFED-4613-9E56-F28A489EA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1ADE82-D926-4015-BCF7-CC134F31F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56C07F-97A5-45E3-A44B-0C6D1D071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9B5BC2-F92B-4A2E-B91B-3C7F31AB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20E4-1F97-47A7-8546-2B912CDED55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84143E-0088-438E-B269-15792100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033C14-A2B5-4FDD-965C-A5BB8237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FE05-9AF4-4CDE-8672-4B65270C4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0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DAEAC-77F0-4D3E-B4D1-9AB230C9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7DC3D1-959E-4DBC-ABDF-17786BA5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20E4-1F97-47A7-8546-2B912CDED55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3AE452-529B-4F5F-99AC-0A3B3159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DA1602-171B-47EA-BF93-FD4688D6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FE05-9AF4-4CDE-8672-4B65270C4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5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A7690A-76DB-4480-8E18-FE2709F2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20E4-1F97-47A7-8546-2B912CDED55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9C74B6-DD95-48C6-8436-AB4CC42A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BCECA8-CBA7-4B04-B118-A16535B1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FE05-9AF4-4CDE-8672-4B65270C4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02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0537-65CA-40D7-87CD-D8806816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3254A-BA9A-4820-A2E1-859991A6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210580-8D68-43C3-8EE7-B37681D07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12D738-B989-4B65-A409-8933FA62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20E4-1F97-47A7-8546-2B912CDED55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C37FE5-4F18-41A6-8B92-53B1CE31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B1218-EF22-4344-A7FD-E94C7525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FE05-9AF4-4CDE-8672-4B65270C4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982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455BC-CF1E-4884-8758-38E494CB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299EA5-C300-4939-AD34-7E9C83E0E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7E94DB-2D8D-4204-B237-B4ACAB0C1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CF7E7A-8068-49F7-8DB9-A4F67141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20E4-1F97-47A7-8546-2B912CDED55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314A6D-D1E5-48F0-9D60-4B94B969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E7211D-C1CD-444F-B105-356EE655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FE05-9AF4-4CDE-8672-4B65270C4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23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62EF1E-4932-44D4-B125-6F48E7A7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9C8771-C95D-4C86-BF55-4E1C9D568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F52C1-EEE8-4F01-8084-E7DEFD43A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220E4-1F97-47A7-8546-2B912CDED55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2CF19C-C20C-4F45-883E-155ABFCCB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BE9933-1901-4CA5-99E5-098CDC3EC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3FE05-9AF4-4CDE-8672-4B65270C4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1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7B601096-8A9B-44E2-A3B2-82F11E0A2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" y="12524"/>
            <a:ext cx="12186276" cy="683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4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5E1E19AB-65A4-4D01-988B-53867FF2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" y="18874"/>
            <a:ext cx="12141824" cy="682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32856CE-22F0-4886-AA43-544DE494E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" y="2999"/>
            <a:ext cx="12179926" cy="68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37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Ortega Vazquez Ociel</dc:creator>
  <cp:lastModifiedBy>Ortega Vazquez Ociel</cp:lastModifiedBy>
  <cp:revision>1</cp:revision>
  <dcterms:created xsi:type="dcterms:W3CDTF">2022-02-06T03:24:05Z</dcterms:created>
  <dcterms:modified xsi:type="dcterms:W3CDTF">2022-02-06T03:43:23Z</dcterms:modified>
</cp:coreProperties>
</file>