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A5446-75A1-4CDF-9C9E-2050247A4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6A112-0C9A-424F-8351-342D8C64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0A4E-D755-4393-AD02-0C37DA7E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CB4DF-6B3D-48AC-B233-E8A573F8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CD13F-CB72-4115-8088-927B3135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9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4CC0E-E945-4F46-AD53-3E9AC100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FCD926-6E8C-4A14-8A1B-06509B61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5800C-38CD-40E1-8CBA-DB406F2B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E6799-EAE2-48C3-AB27-D2D2A97A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10143-6740-45DA-8648-AF7CCC0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82EE8-E08D-451B-AA34-ACE2443E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DFBEC-8789-42CD-9B61-4DBA589D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7CF41-F14D-4301-A9C6-4C469CA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299064-7E71-493D-9A0B-35757468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2FABB-D36F-4D16-8F5E-5DE08981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3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38D14-1486-4CA7-ABE5-CA3EF0BA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05CBF-D7AD-40F7-AAAA-BFC354BA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1985A-E8E3-4DD1-9B9A-6A2039FA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B4C14-E740-4804-9EFD-07CE48E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9EE3-013D-4B5B-8C9F-B965289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A3AD7-0667-4289-A8E4-F52B43D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0FA6A-162E-4A6A-8A3A-CC8A8291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57AEA-661A-458F-9ECC-78AE3170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5A1AF-8BE4-4EEF-8007-AAF0982C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A6AC1-A3F8-4E76-B685-BB4AFC92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1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1151D-FEBB-4F04-9034-B1824DBC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FC9FC-E288-4F15-A069-C9F4739C7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0922D1-C91F-498C-8AC5-F41BEEE8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342CE8-81EF-4561-A77F-01AA0DDA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C2AC26-CF3B-48C9-BDA4-14D562B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79DDA6-87AB-426B-AE8A-1813946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8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EE09-87F0-4ED7-BB49-315A7AAD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EAFCB-DD6D-4C4B-B3FC-932507C5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B649D-5AC7-4185-97C5-74713588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563B6-9568-4299-833E-ACCAAC618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F92DCF-3C55-4BA0-95F8-4C8CA9D1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755670-5B5C-4A9A-ADAB-B16676A4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4DC8D9-F8E6-4D79-AE36-C2D95A7A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901415-C089-43C0-A5FC-1B32072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8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D246-0835-4965-BAA9-1E913651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B43077-4894-484C-8621-05011A10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82F32E-077D-4DAA-A04A-62665C87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F07528-82AA-421B-A35C-A2E56B2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2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05265-DAA5-4715-A8B2-4B9A4B76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CC547C-8FB2-4FC8-94A0-3B5CC18D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9397D-54ED-48D5-BEC3-EF4C46C2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3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208B9-CA10-4140-809B-00FCF462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F5860-4BBE-42BD-818F-BE349E40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0108B-8A47-4433-9D02-DDB5EC10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92D59-76A6-4E76-8523-ECAAC95D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DC740-F681-4D58-895C-9F3CEDF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A1B4F4-D573-49AD-9CCE-8C72A6C0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7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DB07-7FEE-41B7-9F5C-ADEDF5F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649C5B-C4DB-47F8-B908-0E04D153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5C8133-0C64-4F5F-B09E-F7B1A791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6AA79-9381-48B6-AD7D-1FFAA9A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C1DBE-2E3A-415D-BD30-34E0CA4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2A645-FB87-475C-B2C7-F260B818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8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C9123C-5FCF-439A-8F82-FFEA7CF0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04F11-7932-4221-91C2-57579AF5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CD8B3-37DB-49D0-BCF4-D68577FD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CA6A-E708-4A4D-BC81-160F038AFC1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371E3-8492-45FB-91A5-736BB11F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38C9B-4C78-4313-A8BE-B8CD2B36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F55-76AF-421D-AECF-91262BEEE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4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65E33A9-3388-4FDE-B494-A84DEED2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" y="2999"/>
            <a:ext cx="12160875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33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Ortega Vazquez Ociel</dc:creator>
  <cp:lastModifiedBy>Ortega Vazquez Ociel</cp:lastModifiedBy>
  <cp:revision>1</cp:revision>
  <dcterms:created xsi:type="dcterms:W3CDTF">2022-02-06T18:02:41Z</dcterms:created>
  <dcterms:modified xsi:type="dcterms:W3CDTF">2022-02-06T18:03:23Z</dcterms:modified>
</cp:coreProperties>
</file>