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0F829-B6C8-4AB7-B9F6-D0C0C1581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654392-7CCB-40C9-84D8-7483054C8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CDC9F4-8551-41B4-B84F-74C759C8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A381-15C9-4422-93E4-CB948BD13935}" type="datetimeFigureOut">
              <a:rPr lang="es-ES" smtClean="0"/>
              <a:t>07/02/2022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1D43BD-1F65-4028-9B13-BFE8D4ED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A51774-007F-44DB-9B5B-F6A0D9AB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FE5F-2DA6-447B-B5CF-2C46DC1D87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448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F0B04-649F-47FE-A54B-7A632B44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FB6254-BC4E-40FD-956A-F66C74810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499E7E-5D75-4EE7-AF2C-2160E98F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A381-15C9-4422-93E4-CB948BD13935}" type="datetimeFigureOut">
              <a:rPr lang="es-ES" smtClean="0"/>
              <a:t>07/02/2022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E5EDFD-178D-4803-978E-4EA5FD02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53AA20-9969-46F1-A352-3D3B997E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FE5F-2DA6-447B-B5CF-2C46DC1D87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043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2AB9C8-6D84-4FDB-8021-900793EDB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3756A3-1C2A-4B37-8CEB-2C364C2B9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4E5255-BDA4-4780-B0EC-3180B190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A381-15C9-4422-93E4-CB948BD13935}" type="datetimeFigureOut">
              <a:rPr lang="es-ES" smtClean="0"/>
              <a:t>07/02/2022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EA6F9A-7786-4958-9F8F-B655D2BB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FA6730-EB75-42AF-80B8-730C0D68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FE5F-2DA6-447B-B5CF-2C46DC1D87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898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DEFF8-9D92-4C41-9274-CF09042F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9CC182-EB2B-4FC1-8139-B38E8557D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5E3A30-64F5-4E27-BBAE-5B08207B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A381-15C9-4422-93E4-CB948BD13935}" type="datetimeFigureOut">
              <a:rPr lang="es-ES" smtClean="0"/>
              <a:t>07/02/2022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B9E169-2ECE-4CCD-B0BB-654B33F0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5186B8-26B9-4640-801E-37C717A9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FE5F-2DA6-447B-B5CF-2C46DC1D87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09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26DEC-B47E-4946-8675-9D17A6E2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CC1E70-FC73-4680-AE5D-35084F3CB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BC5894-E3F0-4029-A5B1-3437E7BE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A381-15C9-4422-93E4-CB948BD13935}" type="datetimeFigureOut">
              <a:rPr lang="es-ES" smtClean="0"/>
              <a:t>07/02/2022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B2973A-78F9-4107-A636-460ABCBD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6857D8-1CD5-4C99-B79F-EE65F461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FE5F-2DA6-447B-B5CF-2C46DC1D87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87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E9C9F-5B3A-4BD5-BD64-FAEAC92F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317F99-D2A1-4388-A5B9-3DA03B83F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411955-964D-47C5-B611-ACF644364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8CBB39-5C8A-4AF5-B144-C3DC73B1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A381-15C9-4422-93E4-CB948BD13935}" type="datetimeFigureOut">
              <a:rPr lang="es-ES" smtClean="0"/>
              <a:t>07/02/2022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503419-57E0-433E-81FC-98B5E857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CEA6D9-F28C-4479-8D6D-17C73887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FE5F-2DA6-447B-B5CF-2C46DC1D87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56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3AACF-FE42-4CFF-8C7C-7F04E303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B9896E-6662-45A3-B06D-B4EEB982A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96E933-1793-46B5-9165-E8BD70FCB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EE7A66C-D090-4D01-A776-058AA72C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2DDF28-B4DC-4458-87CF-66AC411D2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B26534-170C-4E43-9DA1-85A38A21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A381-15C9-4422-93E4-CB948BD13935}" type="datetimeFigureOut">
              <a:rPr lang="es-ES" smtClean="0"/>
              <a:t>07/02/2022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D99D03-2620-4453-BEC2-9B17CB52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F7FB89C-5687-461D-AF84-09BDBF6F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FE5F-2DA6-447B-B5CF-2C46DC1D87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99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C9425-0690-4DE4-BC69-CDAE5C2F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0FFAD7-DF91-47E4-BCCA-C332268B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A381-15C9-4422-93E4-CB948BD13935}" type="datetimeFigureOut">
              <a:rPr lang="es-ES" smtClean="0"/>
              <a:t>07/02/2022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74DEAE-9D25-4FD4-9F55-71328D24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37F5E0-41A8-42C3-B7C3-F914B147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FE5F-2DA6-447B-B5CF-2C46DC1D87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050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F4A107-87FA-45AD-8BE1-722C6729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A381-15C9-4422-93E4-CB948BD13935}" type="datetimeFigureOut">
              <a:rPr lang="es-ES" smtClean="0"/>
              <a:t>07/02/2022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ED078B-3A3A-4FD7-A374-EB5AA0FF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5760FC-3850-4652-A5C5-D233D2A5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FE5F-2DA6-447B-B5CF-2C46DC1D87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99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8FAEE-740F-4C3E-A8F8-B3F8D83E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9D8FCC-5F61-4D83-87BD-90EA6B1DC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4AC635-76C3-43EA-99CB-5D0FC123E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4BF807-7896-433C-8DB3-23E70732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A381-15C9-4422-93E4-CB948BD13935}" type="datetimeFigureOut">
              <a:rPr lang="es-ES" smtClean="0"/>
              <a:t>07/02/2022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6FD3A6-EB49-4F89-8B0E-B3EBCCEC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3019B0-F829-4D75-98AE-4997BB51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FE5F-2DA6-447B-B5CF-2C46DC1D87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145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849AD-78E3-45BA-835E-3723D9F6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4BE822-859A-4F35-91AA-7AFDA8CF9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E69A60-EFAD-40AF-BB78-7AA665821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0B3133-5ED5-4D11-9C00-F1562D69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A381-15C9-4422-93E4-CB948BD13935}" type="datetimeFigureOut">
              <a:rPr lang="es-ES" smtClean="0"/>
              <a:t>07/02/2022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1F9287-0025-4546-861A-28C6337F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CE5F2E-C4EB-438D-9968-CADEF190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FE5F-2DA6-447B-B5CF-2C46DC1D87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21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BDE540-3545-4281-BF7D-4AB0BA92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2D2DC6-90D7-4393-97C5-8048BAB07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0C5BD0-2BF2-4B3F-997D-CF9C3B402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7A381-15C9-4422-93E4-CB948BD13935}" type="datetimeFigureOut">
              <a:rPr lang="es-ES" smtClean="0"/>
              <a:t>07/02/2022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F81ED7-38BA-429D-9B93-8E18CDA15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E5E838-699F-4C04-A374-CDA5A814E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0FE5F-2DA6-447B-B5CF-2C46DC1D87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333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BFEF4368-D351-484B-96B5-9C239E8E4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1" y="406244"/>
            <a:ext cx="11805257" cy="604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36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Ortega Vazquez Ociel</dc:creator>
  <cp:lastModifiedBy>Ortega Vazquez Ociel</cp:lastModifiedBy>
  <cp:revision>1</cp:revision>
  <dcterms:created xsi:type="dcterms:W3CDTF">2022-02-08T02:29:45Z</dcterms:created>
  <dcterms:modified xsi:type="dcterms:W3CDTF">2022-02-08T02:30:34Z</dcterms:modified>
</cp:coreProperties>
</file>