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D3252-5F31-446F-96ED-08DB4972A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3C1F7A-EDC6-4E82-BB74-203F769C8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DF2E55-638F-4692-A588-9E6A4111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C91BF-E3BA-4B5C-BD0E-139BA8EB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724BE-483C-418F-AC9A-C4C35016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5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84BE9-DF46-4E7D-8880-2C92D418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3365EF-58FE-413F-9783-E7ABB3AA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6F8409-A5F4-4941-B0AB-B3955BA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B6C63-E89E-4763-8679-04D2C566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9E0336-4892-4388-A15C-ACBBE467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84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980045-2979-4E40-B3A3-957D2762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0ED53-0565-414E-9330-B01B84F13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C33E9-515E-42F4-8CFF-7E424DCE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A14EE9-255A-42C6-B81A-F280127C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849A3-E933-447B-B2AB-F0D53D27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77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BF20-B430-4959-BACA-86494F49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62F5F-C93F-474F-91E9-802EC2B9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7DE46-32C9-4588-9CC6-9F078BA6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42A89-C24D-4D66-B694-5CBBD5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08947D-CD6E-4CAB-8C5D-81BF7F6D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90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E143-0493-4720-B430-E468AEF0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26FBA6-9066-493C-8C20-D46BA1E8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DE02-F0F4-42FB-985B-19D2C8D2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3980C-5379-4F45-A7FD-BA8E4F75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881FD-A1D9-4BE1-90BA-40F3078B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22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4B8CB-565B-4CEC-B842-4346E57F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033EE-9403-473A-88C8-797F9A601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342714-7FF2-411B-95F8-11217520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5E09A7-BBE4-4448-BB91-EA0E7138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E024D-E901-437C-980C-5533CD24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AA552-7765-4CAE-91F9-A17BFB0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1F18-4296-4681-B01C-7C9BFE3D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FCF5A2-459A-47ED-8466-A64C468C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B117B-7EE6-4854-A149-59B72E0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7E3144-965A-4969-BD9B-945512349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FFDA68-3A16-43B0-923E-66B0D8AC7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E47C74-2940-4EC1-95E5-C6486D2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56A9CA-6CA6-463F-B771-79E20377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A1C4C4-BD97-4104-B103-E4B1DD15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48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A78B7-6966-499C-9DA5-F1DD847B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2CC89E-8161-4651-B701-B1755875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75B15D-0EF5-410C-BD91-03A8BC86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4941AD-30E4-483E-A7AC-E71691B1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5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59FFE4-B271-413C-BAC2-3EC57033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C84A8B-E47D-4F73-A62D-244265C8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31279-4751-46AB-B8BB-81B4D74E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45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5C177-0DA9-4C65-B26A-6E609BEB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F4034-138E-44D8-A189-C25A9137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D8C98F-65DB-4E1D-BE66-632A2143B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AE689-B069-4555-85B1-3086520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332733-60E4-4B63-A850-CF85BCAE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87D71-5EBF-41F8-99E4-DA016419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19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953EE-CE60-4F80-9608-89EA9067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11EAF3-274F-47FB-8373-542BBEBF2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124AA2-4A62-4A34-B8E0-B12260CB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F6F350-B4DD-4E22-90CB-68593D9B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3D7522-D68D-4F72-9A0F-82C469AE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EB7C7F-14CF-43EC-8A4D-75313008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44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8FCBEC-AF33-47A7-8CB5-7894963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F87283-3FE6-4DF7-9C29-46BFDA1D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71389-1A98-4260-837A-FDAB23366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0394-F93E-42B9-B8EC-A891C02C4B15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5C457-CF2C-4ED8-8A87-D4C66D76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74180C-AD1C-4C22-9C45-8EF8A7DE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D2B7-B99C-460B-A715-DDA2B16B5F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1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CD77EDE-8490-40AE-87DA-A5D378A3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" y="2999"/>
            <a:ext cx="12122773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2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2171EE0-A222-4C78-9660-189774007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" y="12524"/>
            <a:ext cx="12154525" cy="68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0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1DE1F4B-80DA-4EAB-9275-AB7871E3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" y="2999"/>
            <a:ext cx="12186276" cy="68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0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Ortega Vazquez Ociel</dc:creator>
  <cp:lastModifiedBy>Ortega Vazquez Ociel</cp:lastModifiedBy>
  <cp:revision>1</cp:revision>
  <dcterms:created xsi:type="dcterms:W3CDTF">2022-02-09T04:11:51Z</dcterms:created>
  <dcterms:modified xsi:type="dcterms:W3CDTF">2022-02-09T04:13:27Z</dcterms:modified>
</cp:coreProperties>
</file>