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328385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721879-A1F2-4473-9AB4-382AE7BDBA05}" type="datetimeFigureOut">
              <a:rPr lang="es-ES" smtClean="0"/>
              <a:t>30/06/2019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427150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109418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373465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1996492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1924371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273844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4150486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288260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4389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721879-A1F2-4473-9AB4-382AE7BDBA05}" type="datetimeFigureOut">
              <a:rPr lang="es-ES" smtClean="0"/>
              <a:t>30/06/2019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68180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721879-A1F2-4473-9AB4-382AE7BDBA05}" type="datetimeFigureOut">
              <a:rPr lang="es-ES" smtClean="0"/>
              <a:t>30/06/2019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171673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721879-A1F2-4473-9AB4-382AE7BDBA05}" type="datetimeFigureOut">
              <a:rPr lang="es-ES" smtClean="0"/>
              <a:t>30/06/2019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229255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721879-A1F2-4473-9AB4-382AE7BDBA05}" type="datetimeFigureOut">
              <a:rPr lang="es-ES" smtClean="0"/>
              <a:t>30/06/2019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95084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21879-A1F2-4473-9AB4-382AE7BDBA05}" type="datetimeFigureOut">
              <a:rPr lang="es-ES" smtClean="0"/>
              <a:t>30/06/2019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46398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721879-A1F2-4473-9AB4-382AE7BDBA05}" type="datetimeFigureOut">
              <a:rPr lang="es-ES" smtClean="0"/>
              <a:t>30/06/2019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168587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721879-A1F2-4473-9AB4-382AE7BDBA05}" type="datetimeFigureOut">
              <a:rPr lang="es-ES" smtClean="0"/>
              <a:t>30/06/2019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EA80551-4E03-4744-84C6-6F794162ACFA}" type="slidenum">
              <a:rPr lang="es-ES" smtClean="0"/>
              <a:t>‹Nº›</a:t>
            </a:fld>
            <a:endParaRPr lang="es-ES"/>
          </a:p>
        </p:txBody>
      </p:sp>
    </p:spTree>
    <p:extLst>
      <p:ext uri="{BB962C8B-B14F-4D97-AF65-F5344CB8AC3E}">
        <p14:creationId xmlns:p14="http://schemas.microsoft.com/office/powerpoint/2010/main" val="372905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721879-A1F2-4473-9AB4-382AE7BDBA05}" type="datetimeFigureOut">
              <a:rPr lang="es-ES" smtClean="0"/>
              <a:t>30/06/2019</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A80551-4E03-4744-84C6-6F794162ACFA}" type="slidenum">
              <a:rPr lang="es-ES" smtClean="0"/>
              <a:t>‹Nº›</a:t>
            </a:fld>
            <a:endParaRPr lang="es-ES"/>
          </a:p>
        </p:txBody>
      </p:sp>
    </p:spTree>
    <p:extLst>
      <p:ext uri="{BB962C8B-B14F-4D97-AF65-F5344CB8AC3E}">
        <p14:creationId xmlns:p14="http://schemas.microsoft.com/office/powerpoint/2010/main" val="3039637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81989" y="0"/>
            <a:ext cx="8574622" cy="2616199"/>
          </a:xfrm>
        </p:spPr>
        <p:txBody>
          <a:bodyPr>
            <a:normAutofit/>
          </a:bodyPr>
          <a:lstStyle/>
          <a:p>
            <a:pPr algn="just"/>
            <a:r>
              <a:rPr lang="es-ES" dirty="0" smtClean="0"/>
              <a:t>Caso inmobiliaria murita</a:t>
            </a:r>
            <a:endParaRPr lang="es-ES" dirty="0"/>
          </a:p>
        </p:txBody>
      </p:sp>
      <p:sp>
        <p:nvSpPr>
          <p:cNvPr id="3" name="Subtítulo 2"/>
          <p:cNvSpPr>
            <a:spLocks noGrp="1"/>
          </p:cNvSpPr>
          <p:nvPr>
            <p:ph type="subTitle" idx="1"/>
          </p:nvPr>
        </p:nvSpPr>
        <p:spPr>
          <a:xfrm>
            <a:off x="4610911" y="4132745"/>
            <a:ext cx="6987645" cy="1388534"/>
          </a:xfrm>
        </p:spPr>
        <p:txBody>
          <a:bodyPr>
            <a:normAutofit fontScale="85000" lnSpcReduction="20000"/>
          </a:bodyPr>
          <a:lstStyle/>
          <a:p>
            <a:r>
              <a:rPr lang="es-ES" u="sng" dirty="0" smtClean="0">
                <a:latin typeface="Arial" panose="020B0604020202020204" pitchFamily="34" charset="0"/>
                <a:cs typeface="Arial" panose="020B0604020202020204" pitchFamily="34" charset="0"/>
              </a:rPr>
              <a:t>Integrantes:</a:t>
            </a:r>
          </a:p>
          <a:p>
            <a:r>
              <a:rPr lang="es-ES" dirty="0" smtClean="0">
                <a:latin typeface="Arial" panose="020B0604020202020204" pitchFamily="34" charset="0"/>
                <a:cs typeface="Arial" panose="020B0604020202020204" pitchFamily="34" charset="0"/>
              </a:rPr>
              <a:t>Mario Orellana</a:t>
            </a:r>
          </a:p>
          <a:p>
            <a:r>
              <a:rPr lang="es-ES" dirty="0" smtClean="0">
                <a:latin typeface="Arial" panose="020B0604020202020204" pitchFamily="34" charset="0"/>
                <a:cs typeface="Arial" panose="020B0604020202020204" pitchFamily="34" charset="0"/>
              </a:rPr>
              <a:t>Fabián Astorga</a:t>
            </a:r>
          </a:p>
          <a:p>
            <a:r>
              <a:rPr lang="es-ES" dirty="0" smtClean="0">
                <a:latin typeface="Arial" panose="020B0604020202020204" pitchFamily="34" charset="0"/>
                <a:cs typeface="Arial" panose="020B0604020202020204" pitchFamily="34" charset="0"/>
              </a:rPr>
              <a:t>Juan Jiménez  </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00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672153"/>
            <a:ext cx="10018713" cy="1752599"/>
          </a:xfrm>
        </p:spPr>
        <p:txBody>
          <a:bodyPr>
            <a:normAutofit/>
          </a:bodyPr>
          <a:lstStyle/>
          <a:p>
            <a:pPr algn="just"/>
            <a:r>
              <a:rPr lang="es-ES" sz="3200" b="1" dirty="0" smtClean="0">
                <a:latin typeface="Times New Roman" panose="02020603050405020304" pitchFamily="18" charset="0"/>
                <a:cs typeface="Times New Roman" panose="02020603050405020304" pitchFamily="18" charset="0"/>
              </a:rPr>
              <a:t>PRESENTACION DEL CASO :</a:t>
            </a:r>
            <a:endParaRPr lang="es-ES" sz="32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s-CL" i="1" dirty="0">
                <a:latin typeface="Times New Roman" panose="02020603050405020304" pitchFamily="18" charset="0"/>
                <a:cs typeface="Times New Roman" panose="02020603050405020304" pitchFamily="18" charset="0"/>
              </a:rPr>
              <a:t>La inmobiliaria “Murito”, necesita desarrollar una aplicación que permita controlar la venta de departamentos en un nuevo proyecto ubicado en su comuna. Este proyecto tiene a la venta 40 departamentos en un edificio de 10 pisos, donde en cada piso se </a:t>
            </a:r>
            <a:r>
              <a:rPr lang="es-CL" i="1" dirty="0" smtClean="0">
                <a:latin typeface="Times New Roman" panose="02020603050405020304" pitchFamily="18" charset="0"/>
                <a:cs typeface="Times New Roman" panose="02020603050405020304" pitchFamily="18" charset="0"/>
              </a:rPr>
              <a:t>encuentran disponibles </a:t>
            </a:r>
            <a:r>
              <a:rPr lang="es-CL" i="1" dirty="0">
                <a:latin typeface="Times New Roman" panose="02020603050405020304" pitchFamily="18" charset="0"/>
                <a:cs typeface="Times New Roman" panose="02020603050405020304" pitchFamily="18" charset="0"/>
              </a:rPr>
              <a:t>4 departamentos.</a:t>
            </a:r>
            <a:endParaRPr lang="es-ES" i="1"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05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ES" sz="3200" dirty="0" smtClean="0">
                <a:latin typeface="Times New Roman" panose="02020603050405020304" pitchFamily="18" charset="0"/>
                <a:cs typeface="Times New Roman" panose="02020603050405020304" pitchFamily="18" charset="0"/>
              </a:rPr>
              <a:t>características del caso :</a:t>
            </a:r>
            <a:endParaRPr lang="es-ES" sz="32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85000" lnSpcReduction="10000"/>
          </a:bodyPr>
          <a:lstStyle/>
          <a:p>
            <a:pPr marL="0" indent="0" algn="just">
              <a:buNone/>
            </a:pPr>
            <a:r>
              <a:rPr lang="es-CL" i="1" dirty="0">
                <a:latin typeface="Times New Roman" panose="02020603050405020304" pitchFamily="18" charset="0"/>
                <a:cs typeface="Times New Roman" panose="02020603050405020304" pitchFamily="18" charset="0"/>
              </a:rPr>
              <a:t>El problema es que, la inmobiliaria no tiene ningún sistema que realice las siguientes funciones:</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Comprar departamento </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Mostrar departamentos disponibles </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Ver listado de compradores </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Buscar comprador</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Reasignar compra </a:t>
            </a:r>
            <a:endParaRPr lang="es-ES" i="1" dirty="0">
              <a:latin typeface="Times New Roman" panose="02020603050405020304" pitchFamily="18" charset="0"/>
              <a:cs typeface="Times New Roman" panose="02020603050405020304" pitchFamily="18" charset="0"/>
            </a:endParaRPr>
          </a:p>
          <a:p>
            <a:pPr lvl="0" algn="just"/>
            <a:r>
              <a:rPr lang="es-CL" i="1" dirty="0">
                <a:latin typeface="Times New Roman" panose="02020603050405020304" pitchFamily="18" charset="0"/>
                <a:cs typeface="Times New Roman" panose="02020603050405020304" pitchFamily="18" charset="0"/>
              </a:rPr>
              <a:t>Mostrar ganancias totales</a:t>
            </a:r>
            <a:endParaRPr lang="es-ES" i="1"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133413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ES" sz="3200" dirty="0" smtClean="0">
                <a:latin typeface="Times New Roman" panose="02020603050405020304" pitchFamily="18" charset="0"/>
                <a:cs typeface="Times New Roman" panose="02020603050405020304" pitchFamily="18" charset="0"/>
              </a:rPr>
              <a:t>SOLUCION</a:t>
            </a:r>
            <a:r>
              <a:rPr lang="es-ES" sz="3200" dirty="0" smtClean="0">
                <a:latin typeface="Times New Roman" panose="02020603050405020304" pitchFamily="18" charset="0"/>
                <a:cs typeface="Times New Roman" panose="02020603050405020304" pitchFamily="18" charset="0"/>
              </a:rPr>
              <a:t> PROPUESTA:</a:t>
            </a:r>
            <a:endParaRPr lang="es-ES" sz="3200"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1651" y="2179070"/>
            <a:ext cx="2414154" cy="312420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35" y="2967689"/>
            <a:ext cx="3543607" cy="2240474"/>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455" y="2122029"/>
            <a:ext cx="4961050" cy="57917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527" y="5421316"/>
            <a:ext cx="4961050" cy="1295512"/>
          </a:xfrm>
          <a:prstGeom prst="rect">
            <a:avLst/>
          </a:prstGeom>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3667" y="5421316"/>
            <a:ext cx="4435224" cy="1356478"/>
          </a:xfrm>
          <a:prstGeom prst="rect">
            <a:avLst/>
          </a:prstGeom>
        </p:spPr>
      </p:pic>
    </p:spTree>
    <p:extLst>
      <p:ext uri="{BB962C8B-B14F-4D97-AF65-F5344CB8AC3E}">
        <p14:creationId xmlns:p14="http://schemas.microsoft.com/office/powerpoint/2010/main" val="3173337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ES" sz="3200" dirty="0" smtClean="0">
                <a:latin typeface="Times New Roman" panose="02020603050405020304" pitchFamily="18" charset="0"/>
                <a:cs typeface="Times New Roman" panose="02020603050405020304" pitchFamily="18" charset="0"/>
              </a:rPr>
              <a:t>DIAGRAMA DE SOLUCION :</a:t>
            </a:r>
            <a:endParaRPr lang="es-ES" sz="32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70000" lnSpcReduction="20000"/>
          </a:bodyPr>
          <a:lstStyle/>
          <a:p>
            <a:r>
              <a:rPr lang="es-CL" sz="2000" dirty="0">
                <a:latin typeface="Times New Roman" panose="02020603050405020304" pitchFamily="18" charset="0"/>
                <a:cs typeface="Times New Roman" panose="02020603050405020304" pitchFamily="18" charset="0"/>
              </a:rPr>
              <a:t>1.-el cliente se posiciona en el programa, observando cada una de las 5 opciones (1) comprar departamento ,2) mostrar departamentos disponibles, 3) ver listado de compradores, 4) reasignar compra, 5) ganancias totales)</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2.- si el cliente selecciona la primera opción tendrá en pantalla cada uno de los tipos de departamentos ordenados por tipo y valor de uf(a partir del 3er piso el valor de las habitaciones aumenta en 100 uf por piso).</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El cliente debe ingresar su Rut, nombre, edad, luego de haber ingresado todos esos datos se le consulta al cliente que piso quiere (del 1 al 10) y luego la asignación numérica de la habitación (1=A, 2=B, 3=C, 4=D) luego en pantalla se da el total a pagar en UF`s.</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3.-si el cliente selecciona la segunda opción </a:t>
            </a:r>
            <a:r>
              <a:rPr lang="es-CL" sz="2000" dirty="0" smtClean="0">
                <a:latin typeface="Times New Roman" panose="02020603050405020304" pitchFamily="18" charset="0"/>
                <a:cs typeface="Times New Roman" panose="02020603050405020304" pitchFamily="18" charset="0"/>
              </a:rPr>
              <a:t>por </a:t>
            </a:r>
            <a:r>
              <a:rPr lang="es-CL" sz="2000" dirty="0">
                <a:latin typeface="Times New Roman" panose="02020603050405020304" pitchFamily="18" charset="0"/>
                <a:cs typeface="Times New Roman" panose="02020603050405020304" pitchFamily="18" charset="0"/>
              </a:rPr>
              <a:t>pantalla solo se verá una estructura de matrices en donde se grafica cual departamento esta comprado y cual disponible.</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4.-si el cliente selecciona la tercera opción por pantalla se mostrara un listado de todos los clientes que han comprado.</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5.-si el cliente selecciona la cuarta opción por pantalla vera un mensaje que dice que ingrese su Rut para dar la opción de sustituir su Rut por el de otra persona para que pueda ser comprado el mismo departamento.</a:t>
            </a:r>
            <a:endParaRPr lang="es-ES" sz="2000" dirty="0">
              <a:latin typeface="Times New Roman" panose="02020603050405020304" pitchFamily="18" charset="0"/>
              <a:cs typeface="Times New Roman" panose="02020603050405020304" pitchFamily="18" charset="0"/>
            </a:endParaRPr>
          </a:p>
          <a:p>
            <a:r>
              <a:rPr lang="es-CL" sz="2000" dirty="0">
                <a:latin typeface="Times New Roman" panose="02020603050405020304" pitchFamily="18" charset="0"/>
                <a:cs typeface="Times New Roman" panose="02020603050405020304" pitchFamily="18" charset="0"/>
              </a:rPr>
              <a:t>6.-si el cliente selecciona la quinta opción en pantalla solo se visualizara el total en ventas en valor UF.</a:t>
            </a:r>
            <a:endParaRPr lang="es-ES" sz="2000" dirty="0">
              <a:latin typeface="Times New Roman" panose="02020603050405020304" pitchFamily="18" charset="0"/>
              <a:cs typeface="Times New Roman" panose="02020603050405020304" pitchFamily="18" charset="0"/>
            </a:endParaRPr>
          </a:p>
          <a:p>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61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es-ES" sz="3200" dirty="0" smtClean="0">
                <a:latin typeface="Times New Roman" panose="02020603050405020304" pitchFamily="18" charset="0"/>
                <a:cs typeface="Times New Roman" panose="02020603050405020304" pitchFamily="18" charset="0"/>
              </a:rPr>
              <a:t>Conclusión :</a:t>
            </a:r>
            <a:endParaRPr lang="es-ES" sz="32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a:bodyPr>
          <a:lstStyle/>
          <a:p>
            <a:r>
              <a:rPr lang="es-CL" sz="2000" i="1" dirty="0">
                <a:latin typeface="Times New Roman" panose="02020603050405020304" pitchFamily="18" charset="0"/>
                <a:cs typeface="Times New Roman" panose="02020603050405020304" pitchFamily="18" charset="0"/>
              </a:rPr>
              <a:t>Concluyendo con la ejecución del problema, podemos dar cuenta que logramos dar solución por medio de un código en Python 3.7, a las más complicadas problemáticas que nos había impuesto nuestro cliente (inmobiliaria murito) pudiendo dar fin a la problemática y así dando una mejor plataforma a inmobiliaria </a:t>
            </a:r>
            <a:r>
              <a:rPr lang="es-CL" sz="2000" i="1" dirty="0" smtClean="0">
                <a:latin typeface="Times New Roman" panose="02020603050405020304" pitchFamily="18" charset="0"/>
                <a:cs typeface="Times New Roman" panose="02020603050405020304" pitchFamily="18" charset="0"/>
              </a:rPr>
              <a:t>murito.</a:t>
            </a:r>
            <a:endParaRPr lang="es-ES" sz="2000" i="1" dirty="0">
              <a:latin typeface="Times New Roman" panose="02020603050405020304" pitchFamily="18" charset="0"/>
              <a:cs typeface="Times New Roman" panose="02020603050405020304" pitchFamily="18" charset="0"/>
            </a:endParaRPr>
          </a:p>
          <a:p>
            <a:endParaRPr lang="es-E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532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TotalTime>
  <Words>431</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Corbel</vt:lpstr>
      <vt:lpstr>Times New Roman</vt:lpstr>
      <vt:lpstr>Parallax</vt:lpstr>
      <vt:lpstr>Caso inmobiliaria murita</vt:lpstr>
      <vt:lpstr>PRESENTACION DEL CASO :</vt:lpstr>
      <vt:lpstr>características del caso :</vt:lpstr>
      <vt:lpstr>SOLUCION PROPUESTA:</vt:lpstr>
      <vt:lpstr>DIAGRAMA DE SOLUCION :</vt:lpstr>
      <vt:lpstr>Conclusión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inmobiliaria murita</dc:title>
  <dc:creator>Fabiola</dc:creator>
  <cp:lastModifiedBy>Fabiola</cp:lastModifiedBy>
  <cp:revision>7</cp:revision>
  <dcterms:created xsi:type="dcterms:W3CDTF">2019-07-01T02:51:34Z</dcterms:created>
  <dcterms:modified xsi:type="dcterms:W3CDTF">2019-07-01T04:13:29Z</dcterms:modified>
</cp:coreProperties>
</file>