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5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0E6F7-2242-4D04-AAC4-7811DFED23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 </a:t>
            </a:r>
            <a:br>
              <a:rPr lang="en-US" dirty="0"/>
            </a:br>
            <a:r>
              <a:rPr lang="en-US" dirty="0"/>
              <a:t>Sako Kassabian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0B96F-24F2-4A41-AF64-9A3EA626E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Can we get ahead of “problem” students?</a:t>
            </a:r>
          </a:p>
        </p:txBody>
      </p:sp>
    </p:spTree>
    <p:extLst>
      <p:ext uri="{BB962C8B-B14F-4D97-AF65-F5344CB8AC3E}">
        <p14:creationId xmlns:p14="http://schemas.microsoft.com/office/powerpoint/2010/main" val="1282192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1030-D887-4B24-AB94-201CF10F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Cont.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0D2B2-20C5-4FF1-A344-592029AB1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Square</a:t>
            </a:r>
          </a:p>
          <a:p>
            <a:r>
              <a:rPr lang="en-US" dirty="0"/>
              <a:t>Log</a:t>
            </a:r>
          </a:p>
          <a:p>
            <a:r>
              <a:rPr lang="en-US" dirty="0"/>
              <a:t>Square root</a:t>
            </a:r>
          </a:p>
        </p:txBody>
      </p:sp>
    </p:spTree>
    <p:extLst>
      <p:ext uri="{BB962C8B-B14F-4D97-AF65-F5344CB8AC3E}">
        <p14:creationId xmlns:p14="http://schemas.microsoft.com/office/powerpoint/2010/main" val="3917266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F52F-8912-4CA9-B25A-C0FC7B10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EC81E-CDB8-4671-BC9D-113C29B51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SVM</a:t>
            </a:r>
          </a:p>
          <a:p>
            <a:pPr lvl="1"/>
            <a:r>
              <a:rPr lang="en-US" dirty="0"/>
              <a:t>Models are ~90% accurate</a:t>
            </a:r>
          </a:p>
          <a:p>
            <a:pPr lvl="1"/>
            <a:r>
              <a:rPr lang="en-US" dirty="0"/>
              <a:t>The journey was tough – needed to overcome overfitting issues</a:t>
            </a:r>
          </a:p>
          <a:p>
            <a:pPr lvl="1"/>
            <a:r>
              <a:rPr lang="en-US" dirty="0"/>
              <a:t>Still struggling with specificity – more data required</a:t>
            </a:r>
          </a:p>
          <a:p>
            <a:r>
              <a:rPr lang="en-US" dirty="0"/>
              <a:t>Mixed-effect model</a:t>
            </a:r>
          </a:p>
          <a:p>
            <a:pPr lvl="1"/>
            <a:r>
              <a:rPr lang="en-US" dirty="0"/>
              <a:t>Intraclass correlation of .78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07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4C11-846C-4A2D-9D1E-98C8C26F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0CA21-96C3-4385-B602-C322ABAB4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dashboard that has a portion of your In Danger students</a:t>
            </a:r>
          </a:p>
          <a:p>
            <a:r>
              <a:rPr lang="en-US" dirty="0"/>
              <a:t>Along with segmented data information where you have the ability to drill down and view those students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02273-426D-44DA-A642-DC01AC74E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91" y="3550463"/>
            <a:ext cx="5640761" cy="33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4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54F2-56B4-40DA-8F53-030F6B4E4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 – Models in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55B8-EDF8-4611-8813-1129D8483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Azure? Report?</a:t>
            </a:r>
          </a:p>
          <a:p>
            <a:r>
              <a:rPr lang="en-US" dirty="0"/>
              <a:t>Delivery structure</a:t>
            </a:r>
          </a:p>
        </p:txBody>
      </p:sp>
    </p:spTree>
    <p:extLst>
      <p:ext uri="{BB962C8B-B14F-4D97-AF65-F5344CB8AC3E}">
        <p14:creationId xmlns:p14="http://schemas.microsoft.com/office/powerpoint/2010/main" val="227911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4C99-75FA-4287-AF1A-C3B5A76D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has an information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6D488-03A2-4C52-BC9C-0FA9E1397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Schools have a ton of data</a:t>
            </a:r>
          </a:p>
          <a:p>
            <a:r>
              <a:rPr lang="en-US" dirty="0"/>
              <a:t>They have no idea what to do with it</a:t>
            </a:r>
          </a:p>
          <a:p>
            <a:pPr lvl="1"/>
            <a:r>
              <a:rPr lang="en-US" dirty="0"/>
              <a:t>It’s actually a lot of industries</a:t>
            </a:r>
          </a:p>
          <a:p>
            <a:r>
              <a:rPr lang="en-US" dirty="0"/>
              <a:t>It’s all done after the fact with reports</a:t>
            </a:r>
          </a:p>
          <a:p>
            <a:pPr lvl="1"/>
            <a:r>
              <a:rPr lang="en-US" dirty="0"/>
              <a:t>Aggregate level</a:t>
            </a:r>
          </a:p>
          <a:p>
            <a:r>
              <a:rPr lang="en-US" dirty="0"/>
              <a:t>Data must lead to information that leads to 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9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409D7-907F-4935-861F-8BE6A388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after the fact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69C4F-46BF-4DA9-A3B6-DD6A32679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Caschooldashboard.com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AB617-EB2E-4D7F-9E93-24488E485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274" y="3003857"/>
            <a:ext cx="6860602" cy="364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8FBC-32EA-4FE6-97D9-9AF0A3DA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maturity in an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C2E04-2B32-450A-A0CA-BA9378BC9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eat steak as a baby</a:t>
            </a:r>
          </a:p>
          <a:p>
            <a:r>
              <a:rPr lang="en-US" dirty="0"/>
              <a:t>Executive leadership</a:t>
            </a:r>
          </a:p>
          <a:p>
            <a:pPr lvl="1"/>
            <a:r>
              <a:rPr lang="en-US" dirty="0"/>
              <a:t>We need analytics</a:t>
            </a:r>
          </a:p>
          <a:p>
            <a:pPr lvl="1"/>
            <a:r>
              <a:rPr lang="en-US" dirty="0"/>
              <a:t>We need machine learning</a:t>
            </a:r>
          </a:p>
          <a:p>
            <a:r>
              <a:rPr lang="en-US" dirty="0"/>
              <a:t>Rise of black box tech companies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8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238A-C278-4F92-B4A0-58DCED36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317467" cy="706964"/>
          </a:xfrm>
        </p:spPr>
        <p:txBody>
          <a:bodyPr/>
          <a:lstStyle/>
          <a:p>
            <a:r>
              <a:rPr lang="en-US" dirty="0"/>
              <a:t>Where does the data maturity journey begin?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33977-57B4-4C8C-BFF5-5CF2F7D7A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Consulting</a:t>
            </a:r>
          </a:p>
          <a:p>
            <a:pPr lvl="1"/>
            <a:r>
              <a:rPr lang="en-US" dirty="0"/>
              <a:t>Education for the educators</a:t>
            </a:r>
          </a:p>
          <a:p>
            <a:pPr lvl="1"/>
            <a:r>
              <a:rPr lang="en-US" dirty="0"/>
              <a:t>See where they are and tailor a solution</a:t>
            </a:r>
          </a:p>
          <a:p>
            <a:r>
              <a:rPr lang="en-US" dirty="0"/>
              <a:t>Data cannot do their job for them</a:t>
            </a:r>
          </a:p>
          <a:p>
            <a:pPr lvl="1"/>
            <a:r>
              <a:rPr lang="en-US" dirty="0"/>
              <a:t>It is a tool, not a master</a:t>
            </a:r>
          </a:p>
          <a:p>
            <a:pPr lvl="1"/>
            <a:r>
              <a:rPr lang="en-US" dirty="0"/>
              <a:t>Not a silver bullet</a:t>
            </a:r>
          </a:p>
          <a:p>
            <a:r>
              <a:rPr lang="en-US" dirty="0"/>
              <a:t>Limitations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0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E464-C626-435D-98BB-4DFD304A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07141" cy="706964"/>
          </a:xfrm>
        </p:spPr>
        <p:txBody>
          <a:bodyPr/>
          <a:lstStyle/>
          <a:p>
            <a:r>
              <a:rPr lang="en-US" dirty="0"/>
              <a:t>Getting in front of “In Danger”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9B490-4193-467A-884A-D3D46B48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data, no child slips through the cracks</a:t>
            </a:r>
          </a:p>
          <a:p>
            <a:r>
              <a:rPr lang="en-US" dirty="0"/>
              <a:t>Focus your already stretched personnel</a:t>
            </a:r>
          </a:p>
          <a:p>
            <a:r>
              <a:rPr lang="en-US" dirty="0"/>
              <a:t>Delve into the depths of aggregate reports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9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8F1B-08E0-4061-9A6E-E53C009B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“In Danger”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62D21-70D1-416E-9360-29EFEF72C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In Danger?</a:t>
            </a:r>
          </a:p>
          <a:p>
            <a:pPr lvl="1"/>
            <a:r>
              <a:rPr lang="en-US" dirty="0"/>
              <a:t>Converted a grade score to binary feature</a:t>
            </a:r>
          </a:p>
          <a:p>
            <a:pPr lvl="2"/>
            <a:r>
              <a:rPr lang="en-US" dirty="0"/>
              <a:t>If student English grade = D or F</a:t>
            </a:r>
          </a:p>
          <a:p>
            <a:pPr lvl="3"/>
            <a:r>
              <a:rPr lang="en-US" dirty="0"/>
              <a:t>Field = 1, else = 0</a:t>
            </a:r>
          </a:p>
        </p:txBody>
      </p:sp>
    </p:spTree>
    <p:extLst>
      <p:ext uri="{BB962C8B-B14F-4D97-AF65-F5344CB8AC3E}">
        <p14:creationId xmlns:p14="http://schemas.microsoft.com/office/powerpoint/2010/main" val="101540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3B0F-64E1-492A-9E04-7CF6F023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AF490-0039-4641-8B5A-2A284A271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Grade level</a:t>
            </a:r>
          </a:p>
          <a:p>
            <a:r>
              <a:rPr lang="en-US" dirty="0"/>
              <a:t>E1, E2, E3</a:t>
            </a:r>
          </a:p>
          <a:p>
            <a:pPr lvl="1"/>
            <a:r>
              <a:rPr lang="en-US" dirty="0"/>
              <a:t>English standardized test scores for last 3 years</a:t>
            </a:r>
          </a:p>
          <a:p>
            <a:r>
              <a:rPr lang="en-US" dirty="0"/>
              <a:t>Absent rate</a:t>
            </a:r>
          </a:p>
          <a:p>
            <a:r>
              <a:rPr lang="en-US" dirty="0"/>
              <a:t>ELA (English Learning Acquisition) Status </a:t>
            </a:r>
          </a:p>
          <a:p>
            <a:r>
              <a:rPr lang="en-US" dirty="0"/>
              <a:t>Race</a:t>
            </a:r>
          </a:p>
        </p:txBody>
      </p:sp>
    </p:spTree>
    <p:extLst>
      <p:ext uri="{BB962C8B-B14F-4D97-AF65-F5344CB8AC3E}">
        <p14:creationId xmlns:p14="http://schemas.microsoft.com/office/powerpoint/2010/main" val="219874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8A20-576F-40A4-AFE3-2CFA30E9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5CBC3-2A28-4650-BE01-6DB446814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English Grades conversion</a:t>
            </a:r>
          </a:p>
          <a:p>
            <a:pPr lvl="1"/>
            <a:r>
              <a:rPr lang="en-US" dirty="0"/>
              <a:t>A – F</a:t>
            </a:r>
          </a:p>
          <a:p>
            <a:pPr lvl="2"/>
            <a:r>
              <a:rPr lang="en-US" dirty="0"/>
              <a:t>-/+ grouped together</a:t>
            </a:r>
          </a:p>
          <a:p>
            <a:pPr lvl="2"/>
            <a:r>
              <a:rPr lang="en-US" dirty="0"/>
              <a:t>Into 1-5, else 0</a:t>
            </a:r>
          </a:p>
          <a:p>
            <a:r>
              <a:rPr lang="en-US" dirty="0"/>
              <a:t>ELA (English Learning Acquisition) Status</a:t>
            </a:r>
          </a:p>
          <a:p>
            <a:pPr lvl="1"/>
            <a:r>
              <a:rPr lang="en-US" dirty="0"/>
              <a:t>One hot encoded via </a:t>
            </a:r>
            <a:r>
              <a:rPr lang="en-US" dirty="0" err="1"/>
              <a:t>pd.get_dummies</a:t>
            </a:r>
            <a:endParaRPr lang="en-US" dirty="0"/>
          </a:p>
          <a:p>
            <a:pPr lvl="1"/>
            <a:r>
              <a:rPr lang="en-US" dirty="0"/>
              <a:t>EO, EL, IFEP, RFEP</a:t>
            </a:r>
          </a:p>
          <a:p>
            <a:r>
              <a:rPr lang="en-US" dirty="0"/>
              <a:t>Race</a:t>
            </a:r>
          </a:p>
          <a:p>
            <a:pPr lvl="1"/>
            <a:r>
              <a:rPr lang="en-US" dirty="0"/>
              <a:t>One hot encoded via </a:t>
            </a:r>
            <a:r>
              <a:rPr lang="en-US" dirty="0" err="1"/>
              <a:t>pd.get_dummies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573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23315</TotalTime>
  <Words>359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Final Project   Sako Kassabian</vt:lpstr>
      <vt:lpstr>Education has an information problem</vt:lpstr>
      <vt:lpstr>Example of after the fact reports</vt:lpstr>
      <vt:lpstr>Data maturity in an organization</vt:lpstr>
      <vt:lpstr>Where does the data maturity journey begin? </vt:lpstr>
      <vt:lpstr>Getting in front of “In Danger” students</vt:lpstr>
      <vt:lpstr>Predicting “In Danger” students</vt:lpstr>
      <vt:lpstr>Full Dataset</vt:lpstr>
      <vt:lpstr>Feature Engineering</vt:lpstr>
      <vt:lpstr>Feature Engineering Cont. </vt:lpstr>
      <vt:lpstr>Models</vt:lpstr>
      <vt:lpstr>Final Output</vt:lpstr>
      <vt:lpstr>Final Product – Models in Production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– Sako Kassabian</dc:title>
  <dc:creator>Sako Kassabian</dc:creator>
  <cp:lastModifiedBy>Sako Kassabian</cp:lastModifiedBy>
  <cp:revision>42</cp:revision>
  <dcterms:created xsi:type="dcterms:W3CDTF">2019-06-07T00:40:44Z</dcterms:created>
  <dcterms:modified xsi:type="dcterms:W3CDTF">2019-06-27T18:03:44Z</dcterms:modified>
</cp:coreProperties>
</file>