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1"/>
    <p:restoredTop sz="94612"/>
  </p:normalViewPr>
  <p:slideViewPr>
    <p:cSldViewPr snapToGrid="0" snapToObjects="1">
      <p:cViewPr varScale="1">
        <p:scale>
          <a:sx n="108" d="100"/>
          <a:sy n="108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A012A-3257-4742-A722-E4767F78C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0C9082-D719-FA40-A1A4-2EFE2C6F5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E74F08-8DFD-B34B-A86F-2F418D3F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E110-024F-6649-B8A3-0A1C60E70F91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B9F125-4F6D-D24E-BCA1-A56D9662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50E680-8F43-5A4B-92C9-9FACB8F9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2C23-23B4-9847-ADDF-AE51E5F8F1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69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13254-10BA-F645-A81D-3BDF81482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1918B8-31F4-0144-A291-5524F56DC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B8C70C-454D-0946-91ED-02317D8A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E110-024F-6649-B8A3-0A1C60E70F91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7172A4-0116-7144-8CAC-CE5F1084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6330AE-2FD9-BE4C-B225-102B4B95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2C23-23B4-9847-ADDF-AE51E5F8F1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80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6FD68A-30E7-AB44-A55E-6C0B117FC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E9328F-EE05-9146-94EF-DA546462C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3157C9-662B-F14B-AF58-B87813D6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E110-024F-6649-B8A3-0A1C60E70F91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E8576C-E8C9-F641-9D86-BF02BD2D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D86C80-195D-8C45-8E6D-E7A719DD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2C23-23B4-9847-ADDF-AE51E5F8F1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00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4CDF3-6BB8-C648-A232-856A4F167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1C0018-004D-FF47-8BCE-7239B206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D11A04-D36E-1F4B-A471-68A72235C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E110-024F-6649-B8A3-0A1C60E70F91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59B8D0-971D-7B4A-B305-FE542063D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581264-FFEF-D441-B0A2-A853D011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2C23-23B4-9847-ADDF-AE51E5F8F1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47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2F9A8-42D1-D44C-BF5C-41861C509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8DE71B-B010-124E-8771-E5B8AB507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4C0CB8-950F-FB45-A40C-517EC057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E110-024F-6649-B8A3-0A1C60E70F91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6F8D42-C996-0C41-B7E7-BF6DC9ED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FE6419-895A-1944-8303-1616E409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2C23-23B4-9847-ADDF-AE51E5F8F1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18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A340E-FA7F-CB45-99EE-A9FFC0B5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D08AFB-2D59-A541-9471-E0D647B4A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45BF9D-CCE9-8C40-9CE8-FC02C9A70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493EDA-FD6D-574D-9355-C3087067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E110-024F-6649-B8A3-0A1C60E70F91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26482B-1223-EA49-8528-DA37A1D1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DB13C8-173E-944B-BF61-7E55E6F2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2C23-23B4-9847-ADDF-AE51E5F8F1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98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EF7A9-9618-9A4C-964D-8CF505699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96323D-C4FC-B94E-B598-DDCF9AD60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30122F-D538-4944-A2E8-1EDF12B87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A732273-C34A-D14C-A20D-3AC8074FE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741206A-C575-9D46-B169-6D0DF1F23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7292C6B-2D2D-4F44-BC1D-A71602BA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E110-024F-6649-B8A3-0A1C60E70F91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12223F6-63C2-284C-A215-C592A45D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FA68F3B-BC11-0B42-B47C-22939020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2C23-23B4-9847-ADDF-AE51E5F8F1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28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E52E4-02F9-5942-9CD2-51D3D62E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6AA0733-43C6-2A43-B151-437E6224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E110-024F-6649-B8A3-0A1C60E70F91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1AE8184-B1B0-2D47-BE5C-A9B38FD5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7B43AA8-0B85-E34A-9B25-5E391B77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2C23-23B4-9847-ADDF-AE51E5F8F1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31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EEA8563-CFD5-DB43-8A4E-F528F10AB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E110-024F-6649-B8A3-0A1C60E70F91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FA6426-E6EE-144F-BB74-6C3FFA6DE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A7E19E-5239-B44A-95ED-DD895607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2C23-23B4-9847-ADDF-AE51E5F8F1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61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88121-67F9-464C-9B23-CDC01778F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6B5F6-F34B-2C46-B814-C972B0B0F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72F545-1461-F047-B35A-5C6AB51B7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8C8AF1-CE1F-D544-9A7A-422C5F86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E110-024F-6649-B8A3-0A1C60E70F91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B8351D-6710-6C40-A9A1-F5818B64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9B387F-8EC0-7047-81BA-5D33B81CC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2C23-23B4-9847-ADDF-AE51E5F8F1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50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5FC4B-25D4-9F42-8529-982591DF1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D7F0621-7EC3-CE42-88DD-A752786F2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89F189-72FD-9948-8551-32A15B099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BF8C3F-8188-EA42-BCAC-AD00F91C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E110-024F-6649-B8A3-0A1C60E70F91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900E47-101D-8F4D-8D74-28925A1CA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5C11D8-4E17-0641-ACCD-94FCBA8E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2C23-23B4-9847-ADDF-AE51E5F8F1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86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A6114A-29DB-DD40-89F0-0E396D0E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4F9FEF-2736-B94C-B3BD-2CF384E1D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990686-A8FE-974E-9EF7-70D7090FE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1E110-024F-6649-B8A3-0A1C60E70F91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5E1605-7E61-C84D-8569-2B2F0DCCF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9B56BC-80C0-714C-BE46-D41E4DD5A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2C23-23B4-9847-ADDF-AE51E5F8F1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85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B1EF436-4C90-C443-B96B-D0DCB98FA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387350"/>
            <a:ext cx="10629900" cy="60833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F3E7478-C8F9-0A48-953D-B8DBA2967CD6}"/>
              </a:ext>
            </a:extLst>
          </p:cNvPr>
          <p:cNvSpPr txBox="1"/>
          <p:nvPr/>
        </p:nvSpPr>
        <p:spPr>
          <a:xfrm>
            <a:off x="86627" y="2413337"/>
            <a:ext cx="2800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Historico</a:t>
            </a:r>
            <a:r>
              <a:rPr lang="en-GB" sz="1200" dirty="0"/>
              <a:t> das </a:t>
            </a:r>
            <a:r>
              <a:rPr lang="en-GB" sz="1200" dirty="0" err="1"/>
              <a:t>consultas</a:t>
            </a:r>
            <a:r>
              <a:rPr lang="en-GB" sz="1200" dirty="0"/>
              <a:t> </a:t>
            </a:r>
            <a:r>
              <a:rPr lang="en-GB" sz="1200" dirty="0" err="1"/>
              <a:t>realizadas</a:t>
            </a:r>
            <a:r>
              <a:rPr lang="en-GB" sz="1200" dirty="0"/>
              <a:t> do medico: se consulta </a:t>
            </a:r>
            <a:r>
              <a:rPr lang="en-GB" sz="1200" dirty="0" err="1"/>
              <a:t>esta</a:t>
            </a:r>
            <a:r>
              <a:rPr lang="en-GB" sz="1200" dirty="0"/>
              <a:t> </a:t>
            </a:r>
            <a:r>
              <a:rPr lang="en-GB" sz="1200" dirty="0" err="1"/>
              <a:t>terminada</a:t>
            </a:r>
            <a:r>
              <a:rPr lang="en-GB" sz="1200" dirty="0"/>
              <a:t> </a:t>
            </a:r>
            <a:r>
              <a:rPr lang="en-GB" sz="1200" dirty="0" err="1"/>
              <a:t>ou</a:t>
            </a:r>
            <a:r>
              <a:rPr lang="en-GB" sz="1200" dirty="0"/>
              <a:t> </a:t>
            </a:r>
            <a:r>
              <a:rPr lang="en-GB" sz="1200" dirty="0" err="1"/>
              <a:t>nao</a:t>
            </a:r>
            <a:r>
              <a:rPr lang="en-GB" sz="1200" dirty="0"/>
              <a:t>, </a:t>
            </a:r>
            <a:r>
              <a:rPr lang="en-GB" sz="1200" dirty="0" err="1"/>
              <a:t>pesquisa</a:t>
            </a:r>
            <a:r>
              <a:rPr lang="en-GB" sz="1200" dirty="0"/>
              <a:t> por data/</a:t>
            </a:r>
            <a:r>
              <a:rPr lang="en-GB" sz="1200" dirty="0" err="1"/>
              <a:t>paciente</a:t>
            </a:r>
            <a:r>
              <a:rPr lang="en-GB" sz="1200" dirty="0"/>
              <a:t>/</a:t>
            </a:r>
            <a:r>
              <a:rPr lang="en-GB" sz="1200" dirty="0" err="1"/>
              <a:t>especialidade</a:t>
            </a:r>
            <a:r>
              <a:rPr lang="en-GB" sz="1200" dirty="0"/>
              <a:t>(?)..</a:t>
            </a:r>
          </a:p>
          <a:p>
            <a:r>
              <a:rPr lang="en-GB" sz="1200" dirty="0"/>
              <a:t>Info da </a:t>
            </a:r>
            <a:r>
              <a:rPr lang="en-GB" sz="1200" dirty="0" err="1"/>
              <a:t>consulta:notas</a:t>
            </a:r>
            <a:r>
              <a:rPr lang="en-GB" sz="1200" dirty="0"/>
              <a:t>, </a:t>
            </a:r>
            <a:r>
              <a:rPr lang="en-GB" sz="1200" b="1" dirty="0" err="1">
                <a:solidFill>
                  <a:srgbClr val="FF0000"/>
                </a:solidFill>
              </a:rPr>
              <a:t>medicamentos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DA20DD-81F7-1B44-B81F-97B31D4D584D}"/>
              </a:ext>
            </a:extLst>
          </p:cNvPr>
          <p:cNvSpPr txBox="1"/>
          <p:nvPr/>
        </p:nvSpPr>
        <p:spPr>
          <a:xfrm>
            <a:off x="1944302" y="1536817"/>
            <a:ext cx="2261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Pesquisa</a:t>
            </a:r>
            <a:r>
              <a:rPr lang="en-GB" sz="1200" dirty="0"/>
              <a:t> de </a:t>
            </a:r>
            <a:r>
              <a:rPr lang="en-GB" sz="1200" dirty="0" err="1"/>
              <a:t>utentes</a:t>
            </a:r>
            <a:r>
              <a:rPr lang="en-GB" sz="1200" dirty="0"/>
              <a:t> </a:t>
            </a:r>
            <a:r>
              <a:rPr lang="en-GB" sz="1200" dirty="0" err="1"/>
              <a:t>todos</a:t>
            </a:r>
            <a:r>
              <a:rPr lang="en-GB" sz="1200" dirty="0"/>
              <a:t> por </a:t>
            </a:r>
            <a:r>
              <a:rPr lang="en-GB" sz="1200" dirty="0" err="1"/>
              <a:t>especialidade</a:t>
            </a:r>
            <a:r>
              <a:rPr lang="en-GB" sz="1200" dirty="0"/>
              <a:t> </a:t>
            </a:r>
            <a:r>
              <a:rPr lang="en-GB" sz="1200" dirty="0" err="1"/>
              <a:t>ou</a:t>
            </a:r>
            <a:r>
              <a:rPr lang="en-GB" sz="1200" dirty="0"/>
              <a:t> </a:t>
            </a:r>
            <a:r>
              <a:rPr lang="en-GB" sz="1200" dirty="0" err="1"/>
              <a:t>geral</a:t>
            </a:r>
            <a:r>
              <a:rPr lang="en-GB" sz="1200" dirty="0"/>
              <a:t>: Nome </a:t>
            </a:r>
            <a:r>
              <a:rPr lang="en-GB" sz="1200" dirty="0" err="1"/>
              <a:t>idade</a:t>
            </a:r>
            <a:r>
              <a:rPr lang="en-GB" sz="1200" dirty="0"/>
              <a:t>, </a:t>
            </a:r>
            <a:r>
              <a:rPr lang="en-GB" sz="1200" dirty="0" err="1"/>
              <a:t>especialidade</a:t>
            </a:r>
            <a:r>
              <a:rPr lang="en-GB" sz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2426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A7787-BB20-F146-BA69-9FFB3328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Pedro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C7877A-A03C-854C-A0E8-2690B17D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-Recepcionista: criar novas especialidades                          </a:t>
            </a:r>
          </a:p>
          <a:p>
            <a:r>
              <a:rPr lang="pt-BR" dirty="0"/>
              <a:t>-Utente: Marcar consulta</a:t>
            </a:r>
          </a:p>
          <a:p>
            <a:r>
              <a:rPr lang="pt-BR" dirty="0"/>
              <a:t>Perfil de fotografia: terminar</a:t>
            </a:r>
            <a:br>
              <a:rPr lang="pt-BR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240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CDD64-9C24-B24B-B586-75B6B693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C6654-52A2-374C-B0B7-13B6136E2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Médico</a:t>
            </a:r>
            <a:r>
              <a:rPr lang="pt-BR" dirty="0">
                <a:solidFill>
                  <a:srgbClr val="FF0000"/>
                </a:solidFill>
              </a:rPr>
              <a:t>: </a:t>
            </a:r>
            <a:r>
              <a:rPr lang="pt-BR" dirty="0" err="1">
                <a:solidFill>
                  <a:srgbClr val="FF0000"/>
                </a:solidFill>
              </a:rPr>
              <a:t>info</a:t>
            </a:r>
            <a:r>
              <a:rPr lang="pt-BR" dirty="0">
                <a:solidFill>
                  <a:srgbClr val="FF0000"/>
                </a:solidFill>
              </a:rPr>
              <a:t> da consulta</a:t>
            </a:r>
            <a:r>
              <a:rPr lang="pt-BR" dirty="0"/>
              <a:t>, visualizar </a:t>
            </a:r>
            <a:r>
              <a:rPr lang="pt-BR" dirty="0" err="1"/>
              <a:t>proximos</a:t>
            </a:r>
            <a:r>
              <a:rPr lang="pt-BR" dirty="0"/>
              <a:t> utentes(lista de espera),</a:t>
            </a:r>
          </a:p>
          <a:p>
            <a:r>
              <a:rPr lang="pt-BR" dirty="0" err="1"/>
              <a:t>historico</a:t>
            </a:r>
            <a:r>
              <a:rPr lang="pt-BR" dirty="0"/>
              <a:t> + </a:t>
            </a:r>
            <a:r>
              <a:rPr lang="pt-BR" dirty="0" err="1"/>
              <a:t>info</a:t>
            </a:r>
            <a:r>
              <a:rPr lang="pt-BR" dirty="0"/>
              <a:t> de consultas dadas, </a:t>
            </a:r>
          </a:p>
          <a:p>
            <a:r>
              <a:rPr lang="pt-BR" dirty="0"/>
              <a:t>Página Lista de Espera: Geral e por especialidade (médico/recepcionista)            </a:t>
            </a:r>
          </a:p>
          <a:p>
            <a:r>
              <a:rPr lang="pt-BR" dirty="0"/>
              <a:t> </a:t>
            </a:r>
            <a:r>
              <a:rPr lang="pt-BR" dirty="0" err="1">
                <a:solidFill>
                  <a:srgbClr val="FF0000"/>
                </a:solidFill>
              </a:rPr>
              <a:t>Dashboard</a:t>
            </a:r>
            <a:r>
              <a:rPr lang="pt-BR" dirty="0">
                <a:solidFill>
                  <a:srgbClr val="FF0000"/>
                </a:solidFill>
              </a:rPr>
              <a:t> Utente: </a:t>
            </a:r>
            <a:r>
              <a:rPr lang="pt-BR" dirty="0" err="1"/>
              <a:t>proxima</a:t>
            </a:r>
            <a:r>
              <a:rPr lang="pt-BR" dirty="0"/>
              <a:t> consulta, </a:t>
            </a:r>
            <a:r>
              <a:rPr lang="pt-BR" dirty="0" err="1"/>
              <a:t>historico</a:t>
            </a:r>
            <a:r>
              <a:rPr lang="pt-BR" dirty="0"/>
              <a:t> de consultas, visualiza lista de médicos (parecido lista de utentes)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300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B203F-9217-104F-BEB1-7C1B3F6F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Rodrigo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E7DE8B-FFC7-794C-8699-F29AC3A58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Utente: Página pagamentos: </a:t>
            </a:r>
            <a:r>
              <a:rPr lang="pt-BR" dirty="0" err="1"/>
              <a:t>historico</a:t>
            </a:r>
            <a:r>
              <a:rPr lang="pt-BR" dirty="0"/>
              <a:t>, faturas, recibos</a:t>
            </a:r>
            <a:br>
              <a:rPr lang="pt-BR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4261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130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PowerPoint Presentation</vt:lpstr>
      <vt:lpstr>Pedro</vt:lpstr>
      <vt:lpstr>Carla</vt:lpstr>
      <vt:lpstr>Rodrigo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Carla Alexandra Gonçalves Nogueira</dc:creator>
  <cp:lastModifiedBy>Pedro André</cp:lastModifiedBy>
  <cp:revision>3</cp:revision>
  <dcterms:created xsi:type="dcterms:W3CDTF">2021-02-26T13:15:14Z</dcterms:created>
  <dcterms:modified xsi:type="dcterms:W3CDTF">2021-02-28T17:11:59Z</dcterms:modified>
</cp:coreProperties>
</file>