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3"/>
    <p:restoredTop sz="94761"/>
  </p:normalViewPr>
  <p:slideViewPr>
    <p:cSldViewPr snapToGrid="0" showGuides="1">
      <p:cViewPr varScale="1">
        <p:scale>
          <a:sx n="84" d="100"/>
          <a:sy n="84" d="100"/>
        </p:scale>
        <p:origin x="184" y="1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BB9B6-0DD6-F323-C564-E0E9F477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7BE330-E8D4-B140-C270-CCF138D97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973BE9-FC2C-F6F5-D71F-E5495E0D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13A-2A34-B84C-8A75-245167934B2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A08A7A-B4CC-FDA5-9083-D2B7A8E7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40222-DCEA-D9C7-3387-E242B9FE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686C-179B-CF4D-83DE-890091CB93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A0005F-8CDE-6FC5-A1F2-B71AEB7B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D2F79A-137B-C66B-20E7-9B0864439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6259AA-E29F-BE2C-BBA8-CCC5996F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13A-2A34-B84C-8A75-245167934B2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EFBE92-BC9D-FCA7-E890-C9F4BD41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8CBE9-F258-E241-4408-E119E828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686C-179B-CF4D-83DE-890091CB93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7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85304F9-92E0-6E51-4E74-E8AE7D8CD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7D8E76-CD99-39C0-826A-E3FF3A4D4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F8403-C70D-64C3-B4F3-53B9E77F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13A-2A34-B84C-8A75-245167934B2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89A6B7-F7BC-39F3-BF67-8F14A3C6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7CB29C-A9F9-0CBB-42C6-7FE240D6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686C-179B-CF4D-83DE-890091CB93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4A5A8D-D906-5C39-CD74-412BE852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5C0A69-D45D-82EC-F3C0-8AB09EBD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8C9393-3BE0-C9F9-BA95-B3F5F724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13A-2A34-B84C-8A75-245167934B2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6418A5-5D2D-7EC0-B466-111D31EB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A0DEAD-BEB5-5C70-DAF1-22BBF0DB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686C-179B-CF4D-83DE-890091CB93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5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C8E1C-AA94-77A6-53A7-772B9C3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4F8A7B-E53F-00A1-D3A3-9CF991DB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7B106F-36BB-97D8-EF06-D671857E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13A-2A34-B84C-8A75-245167934B2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A39C11-EC52-9233-D237-6866E8F1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71D0AE-9B6B-40D6-62B9-D01B847F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686C-179B-CF4D-83DE-890091CB93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37CA0-2962-22CD-FC60-09A656DF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7A3F19-DA49-64FF-B5D5-5A027CE37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17E72B-F117-D5E5-5CF9-2E4F3C317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500FC0-B87E-9DB7-2FB7-72BA1CC7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13A-2A34-B84C-8A75-245167934B2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0B12EB-7DD2-B6F5-228B-2E4248EA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2C4001-18BE-8106-0213-35F1721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686C-179B-CF4D-83DE-890091CB93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6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0F266-D56A-C8EB-8EDD-AF769565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19826D-B3A1-1CC7-3064-8A003CFD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E95236-EDC7-9D67-FE3F-F18A6DB2D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B6266F-801B-2D76-6B95-7681CF718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78BA897-3E5D-CBEC-B22E-CF8EBDF3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A3DB6A0-9182-E7C2-F58B-978812FF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13A-2A34-B84C-8A75-245167934B2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38052F-47E3-741A-0854-035CB3F4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F940C2-2B6A-4265-B38F-5E30925E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686C-179B-CF4D-83DE-890091CB93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6F12B4-BA36-9D7B-54A8-BD168AEA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3E35390-D1FB-12FF-9272-FDEFAC46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13A-2A34-B84C-8A75-245167934B2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F34C9E-D3FD-F9AC-0F2A-FE934604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AD752A-724E-5616-6D08-A1BCE961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686C-179B-CF4D-83DE-890091CB93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A75756-E254-9749-99D5-026F6B80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13A-2A34-B84C-8A75-245167934B2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E2CD7A-9615-00BE-A566-1F4FB19D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0C9829-096F-A7F2-A08A-89D190C5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686C-179B-CF4D-83DE-890091CB93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6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51719-4542-4DC9-341E-8A09D71C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DBE4DB-74C5-9ABD-42A2-F74E019D8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42DFDF-922F-1CA6-AFBC-CC796D65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071E87-C1C4-D6B9-7941-C3E57F10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13A-2A34-B84C-8A75-245167934B2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F423D8-6281-AD9C-FF75-BE32E04C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CC14C5-9061-209F-3B4B-6739F709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686C-179B-CF4D-83DE-890091CB93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3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56216-8264-AFF4-26AD-F06FD65E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A0FC431-B46E-84ED-7DBE-176389677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F89BB6-E2A9-6717-097F-37D9FDFFA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40E264-D606-25DE-9C7F-6B8772EB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13A-2A34-B84C-8A75-245167934B2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F1E33F-0DA6-17FF-28BF-C3CEFF09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863147-7169-C3F4-8A9B-7E1549D8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686C-179B-CF4D-83DE-890091CB93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7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0D1CFE5-1B64-DCC9-3767-885570AB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270EF8-88B3-C126-76D2-C0A95E11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BDE484-66FB-3D9B-5172-13F6DA131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E13A-2A34-B84C-8A75-245167934B2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3AECDB-9CA0-170D-1A19-BB5A0695D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FC33A8-9D61-2895-3E8E-DA2A3B68C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686C-179B-CF4D-83DE-890091CB93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Computer Networks</a:t>
            </a:r>
          </a:p>
          <a:p>
            <a:pPr algn="ctr"/>
            <a:r>
              <a:rPr lang="en-US" sz="4000" b="1" dirty="0"/>
              <a:t>(Elsevier)</a:t>
            </a:r>
          </a:p>
        </p:txBody>
      </p:sp>
    </p:spTree>
    <p:extLst>
      <p:ext uri="{BB962C8B-B14F-4D97-AF65-F5344CB8AC3E}">
        <p14:creationId xmlns:p14="http://schemas.microsoft.com/office/powerpoint/2010/main" val="366253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TNSM</a:t>
            </a:r>
          </a:p>
          <a:p>
            <a:pPr algn="ctr"/>
            <a:r>
              <a:rPr lang="en-US" sz="4000" b="1" dirty="0"/>
              <a:t>(IEEE)</a:t>
            </a:r>
          </a:p>
        </p:txBody>
      </p:sp>
    </p:spTree>
    <p:extLst>
      <p:ext uri="{BB962C8B-B14F-4D97-AF65-F5344CB8AC3E}">
        <p14:creationId xmlns:p14="http://schemas.microsoft.com/office/powerpoint/2010/main" val="110171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SCN</a:t>
            </a:r>
          </a:p>
          <a:p>
            <a:pPr algn="ctr"/>
            <a:r>
              <a:rPr lang="en-US" sz="4000" b="1" dirty="0"/>
              <a:t>(</a:t>
            </a:r>
            <a:r>
              <a:rPr lang="en-US" sz="4000" b="1" dirty="0" err="1"/>
              <a:t>Hindawi</a:t>
            </a:r>
            <a:r>
              <a:rPr lang="en-US" sz="4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881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JIIS</a:t>
            </a:r>
          </a:p>
          <a:p>
            <a:pPr algn="ctr"/>
            <a:r>
              <a:rPr lang="en-US" sz="4000" b="1" dirty="0"/>
              <a:t>(Springer)</a:t>
            </a:r>
          </a:p>
        </p:txBody>
      </p:sp>
    </p:spTree>
    <p:extLst>
      <p:ext uri="{BB962C8B-B14F-4D97-AF65-F5344CB8AC3E}">
        <p14:creationId xmlns:p14="http://schemas.microsoft.com/office/powerpoint/2010/main" val="15074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SNAM</a:t>
            </a:r>
          </a:p>
          <a:p>
            <a:pPr algn="ctr"/>
            <a:r>
              <a:rPr lang="en-US" sz="4000" b="1" dirty="0"/>
              <a:t>(Springer)</a:t>
            </a:r>
          </a:p>
        </p:txBody>
      </p:sp>
    </p:spTree>
    <p:extLst>
      <p:ext uri="{BB962C8B-B14F-4D97-AF65-F5344CB8AC3E}">
        <p14:creationId xmlns:p14="http://schemas.microsoft.com/office/powerpoint/2010/main" val="165703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SEBD</a:t>
            </a:r>
          </a:p>
          <a:p>
            <a:pPr algn="ctr"/>
            <a:r>
              <a:rPr lang="en-US" sz="4000" b="1" dirty="0"/>
              <a:t>(CEUR)</a:t>
            </a:r>
          </a:p>
        </p:txBody>
      </p:sp>
    </p:spTree>
    <p:extLst>
      <p:ext uri="{BB962C8B-B14F-4D97-AF65-F5344CB8AC3E}">
        <p14:creationId xmlns:p14="http://schemas.microsoft.com/office/powerpoint/2010/main" val="258163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Ital-IA</a:t>
            </a:r>
          </a:p>
        </p:txBody>
      </p:sp>
    </p:spTree>
    <p:extLst>
      <p:ext uri="{BB962C8B-B14F-4D97-AF65-F5344CB8AC3E}">
        <p14:creationId xmlns:p14="http://schemas.microsoft.com/office/powerpoint/2010/main" val="349952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/>
              <a:t>SecSoft</a:t>
            </a:r>
            <a:r>
              <a:rPr lang="en-US" sz="4000" b="1" dirty="0"/>
              <a:t> @</a:t>
            </a:r>
            <a:r>
              <a:rPr lang="en-US" sz="4000" b="1" dirty="0" err="1"/>
              <a:t>NetSoft</a:t>
            </a:r>
            <a:endParaRPr lang="en-US" sz="4000" b="1" dirty="0"/>
          </a:p>
          <a:p>
            <a:pPr algn="ctr"/>
            <a:r>
              <a:rPr lang="en-US" sz="4000" b="1" dirty="0"/>
              <a:t>(IEEE)</a:t>
            </a:r>
          </a:p>
        </p:txBody>
      </p:sp>
    </p:spTree>
    <p:extLst>
      <p:ext uri="{BB962C8B-B14F-4D97-AF65-F5344CB8AC3E}">
        <p14:creationId xmlns:p14="http://schemas.microsoft.com/office/powerpoint/2010/main" val="6162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CUING</a:t>
            </a:r>
          </a:p>
          <a:p>
            <a:pPr algn="ctr"/>
            <a:r>
              <a:rPr lang="en-US" sz="4000" b="1" dirty="0"/>
              <a:t>@ARES</a:t>
            </a:r>
          </a:p>
          <a:p>
            <a:pPr algn="ctr"/>
            <a:r>
              <a:rPr lang="en-US" sz="4000" b="1" dirty="0"/>
              <a:t>(ACM)</a:t>
            </a:r>
          </a:p>
        </p:txBody>
      </p:sp>
    </p:spTree>
    <p:extLst>
      <p:ext uri="{BB962C8B-B14F-4D97-AF65-F5344CB8AC3E}">
        <p14:creationId xmlns:p14="http://schemas.microsoft.com/office/powerpoint/2010/main" val="113092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IWSMR</a:t>
            </a:r>
          </a:p>
          <a:p>
            <a:pPr algn="ctr"/>
            <a:r>
              <a:rPr lang="en-US" sz="4000" b="1" dirty="0"/>
              <a:t>@ARES</a:t>
            </a:r>
          </a:p>
          <a:p>
            <a:pPr algn="ctr"/>
            <a:r>
              <a:rPr lang="en-US" sz="4000" b="1" dirty="0"/>
              <a:t>(ACM)</a:t>
            </a:r>
          </a:p>
        </p:txBody>
      </p:sp>
    </p:spTree>
    <p:extLst>
      <p:ext uri="{BB962C8B-B14F-4D97-AF65-F5344CB8AC3E}">
        <p14:creationId xmlns:p14="http://schemas.microsoft.com/office/powerpoint/2010/main" val="277326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ITASEC</a:t>
            </a:r>
          </a:p>
          <a:p>
            <a:pPr algn="ctr"/>
            <a:r>
              <a:rPr lang="en-US" sz="4000" b="1" dirty="0"/>
              <a:t>(CEUR)</a:t>
            </a:r>
          </a:p>
        </p:txBody>
      </p:sp>
    </p:spTree>
    <p:extLst>
      <p:ext uri="{BB962C8B-B14F-4D97-AF65-F5344CB8AC3E}">
        <p14:creationId xmlns:p14="http://schemas.microsoft.com/office/powerpoint/2010/main" val="612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/>
              <a:t>SoftwareX</a:t>
            </a:r>
            <a:endParaRPr lang="en-US" sz="4000" b="1" dirty="0"/>
          </a:p>
          <a:p>
            <a:pPr algn="ctr"/>
            <a:r>
              <a:rPr lang="en-US" sz="4000" b="1" dirty="0"/>
              <a:t>(Elsevier)</a:t>
            </a:r>
          </a:p>
        </p:txBody>
      </p:sp>
    </p:spTree>
    <p:extLst>
      <p:ext uri="{BB962C8B-B14F-4D97-AF65-F5344CB8AC3E}">
        <p14:creationId xmlns:p14="http://schemas.microsoft.com/office/powerpoint/2010/main" val="48561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JOWUA</a:t>
            </a:r>
          </a:p>
          <a:p>
            <a:pPr algn="ctr"/>
            <a:r>
              <a:rPr lang="en-US" sz="4000" b="1" dirty="0"/>
              <a:t>(ISYOU)</a:t>
            </a:r>
          </a:p>
        </p:txBody>
      </p:sp>
    </p:spTree>
    <p:extLst>
      <p:ext uri="{BB962C8B-B14F-4D97-AF65-F5344CB8AC3E}">
        <p14:creationId xmlns:p14="http://schemas.microsoft.com/office/powerpoint/2010/main" val="70100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/>
              <a:t>PerSOM</a:t>
            </a:r>
            <a:endParaRPr lang="en-US" sz="4000" b="1" dirty="0"/>
          </a:p>
          <a:p>
            <a:pPr algn="ctr"/>
            <a:r>
              <a:rPr lang="en-US" sz="4000" b="1" dirty="0"/>
              <a:t>(Springer)</a:t>
            </a:r>
          </a:p>
        </p:txBody>
      </p:sp>
    </p:spTree>
    <p:extLst>
      <p:ext uri="{BB962C8B-B14F-4D97-AF65-F5344CB8AC3E}">
        <p14:creationId xmlns:p14="http://schemas.microsoft.com/office/powerpoint/2010/main" val="375048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3F6E-5812-0290-0E38-6A36BEEA280E}"/>
              </a:ext>
            </a:extLst>
          </p:cNvPr>
          <p:cNvSpPr/>
          <p:nvPr/>
        </p:nvSpPr>
        <p:spPr>
          <a:xfrm>
            <a:off x="4613189" y="1946189"/>
            <a:ext cx="2965622" cy="296562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ISMIS</a:t>
            </a:r>
          </a:p>
          <a:p>
            <a:pPr algn="ctr"/>
            <a:r>
              <a:rPr lang="en-US" sz="4000" b="1" dirty="0"/>
              <a:t>(Springer)</a:t>
            </a:r>
          </a:p>
        </p:txBody>
      </p:sp>
    </p:spTree>
    <p:extLst>
      <p:ext uri="{BB962C8B-B14F-4D97-AF65-F5344CB8AC3E}">
        <p14:creationId xmlns:p14="http://schemas.microsoft.com/office/powerpoint/2010/main" val="2439416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64</Words>
  <Application>Microsoft Macintosh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Zuppelli</dc:creator>
  <cp:lastModifiedBy>Marco Zuppelli</cp:lastModifiedBy>
  <cp:revision>1</cp:revision>
  <dcterms:created xsi:type="dcterms:W3CDTF">2023-11-29T09:38:35Z</dcterms:created>
  <dcterms:modified xsi:type="dcterms:W3CDTF">2023-11-29T14:33:34Z</dcterms:modified>
</cp:coreProperties>
</file>