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uló" initials="T" lastIdx="1" clrIdx="0">
    <p:extLst>
      <p:ext uri="{19B8F6BF-5375-455C-9EA6-DF929625EA0E}">
        <p15:presenceInfo xmlns:p15="http://schemas.microsoft.com/office/powerpoint/2012/main" userId="tanul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18T08:58:48.01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Ócsai</a:t>
            </a:r>
            <a:r>
              <a:rPr lang="hu-HU" dirty="0" smtClean="0"/>
              <a:t> Márk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u-HU" dirty="0" smtClean="0"/>
              <a:t>Mit csináltam?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01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681643" y="1188720"/>
            <a:ext cx="5178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Én a másodfokú egyenletet oldottam meg amit </a:t>
            </a:r>
            <a:r>
              <a:rPr lang="hu-HU" dirty="0" err="1" smtClean="0"/>
              <a:t>pyhton</a:t>
            </a:r>
            <a:r>
              <a:rPr lang="hu-HU" dirty="0"/>
              <a:t> </a:t>
            </a:r>
            <a:r>
              <a:rPr lang="hu-HU" dirty="0" err="1" smtClean="0"/>
              <a:t>ba</a:t>
            </a:r>
            <a:r>
              <a:rPr lang="hu-HU" dirty="0" smtClean="0"/>
              <a:t> írtam meg amit feltöltöttem </a:t>
            </a:r>
            <a:r>
              <a:rPr lang="hu-HU" dirty="0" err="1" smtClean="0"/>
              <a:t>githubra</a:t>
            </a:r>
            <a:r>
              <a:rPr lang="hu-HU" dirty="0" smtClean="0"/>
              <a:t> egy közös </a:t>
            </a:r>
            <a:r>
              <a:rPr lang="hu-HU" dirty="0" err="1" smtClean="0"/>
              <a:t>repositoryba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484" y="1047750"/>
            <a:ext cx="3837016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989213" y="2472220"/>
            <a:ext cx="3408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 szerepelt a csapatomba?</a:t>
            </a:r>
          </a:p>
          <a:p>
            <a:r>
              <a:rPr lang="hu-HU" dirty="0" err="1" smtClean="0"/>
              <a:t>Ócsai</a:t>
            </a:r>
            <a:r>
              <a:rPr lang="hu-HU" dirty="0" smtClean="0"/>
              <a:t> Márk</a:t>
            </a:r>
          </a:p>
          <a:p>
            <a:r>
              <a:rPr lang="hu-HU" dirty="0" smtClean="0"/>
              <a:t>Orosz Ákos</a:t>
            </a:r>
          </a:p>
          <a:p>
            <a:r>
              <a:rPr lang="hu-HU" dirty="0" smtClean="0"/>
              <a:t>Dóczi Milán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283" y="744793"/>
            <a:ext cx="5544589" cy="585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480560" y="2751513"/>
            <a:ext cx="250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5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17</TotalTime>
  <Words>36</Words>
  <Application>Microsoft Office PowerPoint</Application>
  <PresentationFormat>Szélesvásznú</PresentationFormat>
  <Paragraphs>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Ócsai Márk</vt:lpstr>
      <vt:lpstr>PowerPoint-bemutató</vt:lpstr>
      <vt:lpstr>PowerPoint-bemutató</vt:lpstr>
      <vt:lpstr>PowerPoint-bemutató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Ócsai Márk</dc:title>
  <dc:creator>tanuló</dc:creator>
  <cp:lastModifiedBy>tanuló</cp:lastModifiedBy>
  <cp:revision>2</cp:revision>
  <dcterms:created xsi:type="dcterms:W3CDTF">2021-11-18T07:51:44Z</dcterms:created>
  <dcterms:modified xsi:type="dcterms:W3CDTF">2021-11-18T08:09:08Z</dcterms:modified>
</cp:coreProperties>
</file>