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753fbe7b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753fbe7b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753fbe7b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753fbe7b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753fbe7b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753fbe7b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753fbe7b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753fbe7b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3747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The Tech Around You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Tech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Demystifying Common Tech Terms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&amp; Backend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512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definition &amp; overview: It is a</a:t>
            </a:r>
            <a:r>
              <a:rPr lang="en"/>
              <a:t>n organized collection of data stored somewhere.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Platform specific databases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(session storage, cookies)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&amp; Desktop Devices (sqlite, sql, mongoDB)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CRUD and </a:t>
            </a:r>
            <a:r>
              <a:rPr lang="en"/>
              <a:t>how</a:t>
            </a:r>
            <a:r>
              <a:rPr lang="en"/>
              <a:t> </a:t>
            </a:r>
            <a:r>
              <a:rPr lang="en"/>
              <a:t>does it work?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an example site of how CRUD works and why it is used in everyday TECH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050" y="1300950"/>
            <a:ext cx="3113950" cy="25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606225"/>
            <a:ext cx="70305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417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Definition and overview: </a:t>
            </a:r>
            <a:r>
              <a:rPr lang="en" sz="120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 is the acronym for application programming interface — a software intermediary that allows two applications to talk to each other. APIs are an accessible way to extract and share data within and across organizations.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API works by being a middleman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800" y="1483375"/>
            <a:ext cx="3537199" cy="21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6335750" y="1597875"/>
            <a:ext cx="2674800" cy="3316200"/>
          </a:xfrm>
          <a:prstGeom prst="rect">
            <a:avLst/>
          </a:prstGeom>
          <a:solidFill>
            <a:srgbClr val="A4CB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&amp; Backend Development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4818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Development definition &amp;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 Development </a:t>
            </a:r>
            <a:r>
              <a:rPr lang="en"/>
              <a:t>definition &amp;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frontend and Backend work together - 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your data goes to when you hit “signup” -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happens when you hit “login” - 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happens when you change your name - 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happens when you request for Deactivation - D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0" l="-3156" r="0" t="0"/>
          <a:stretch/>
        </p:blipFill>
        <p:spPr>
          <a:xfrm>
            <a:off x="6924088" y="1812575"/>
            <a:ext cx="1497975" cy="289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