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5873-1507-4C22-B6F9-412845134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DAEA3-AFE3-4FFC-BCCB-AF2A90AE8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1CA0-47E7-41DA-AE2B-459D4FCD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BFCC-1A9E-453F-9832-EB82C9E8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F925-1D20-4383-97D4-A5D9FE8F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13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A569-3018-441D-AADF-E0EF0F8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986E9-B032-4D8E-8EB7-7A8D18BD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FEF4-FEA5-4A45-BDB8-8B2A44BC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AF45-D4FC-45C0-88DD-0D80B209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F479-C6F7-4D30-8ED7-F8C33C1D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20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98139-4A57-451D-8EFA-1DFFBB222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F810-8905-4B1B-A93A-7B450B58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CB20-D551-44FB-BC55-76B8374C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BFE6-AE13-4588-8265-70580F5C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383B-C1CF-4AF6-8646-AC4C2034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53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559-D64B-446A-8E17-8026E862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C9AA-0819-4086-B175-A683E3F6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FFB-DB13-4E0C-BDC4-559902F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A393-1FA0-477E-85B8-AD4C6A77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5218-75ED-41E8-92D6-029E70D6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382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B9FC-2916-4344-87F6-AADD9600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F798-BF98-457C-AE98-6DF135E8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E052-FFD0-4EBC-B0C5-FF4260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CC2C-F4EC-4395-8778-F20F088D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8C13-0D7B-464E-A804-F64A34B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05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7177-D5B4-4B1A-96B3-0A5EA715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B44C-96CD-4E94-91C6-2C2790812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68C3-7BE7-4A82-86E7-D181504B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7968-A58B-4E59-BFBA-A9FF1722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EB2E-2679-4B79-94F9-11F42C7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8FA7-E13C-4EC7-8CF5-E52C7C64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42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1E08-EA84-49F6-A8FA-9C7233A3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6F80-BF8C-4887-B671-FC642C76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C9CFD-C8C6-46AF-A0F8-9318A258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56269-5A55-489A-9D24-A02321A7B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7AA20-0A59-48C2-A7A5-8CAF892D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1E0AA-9EFF-4D2A-A8C0-4B0C8E3E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ECBE1-2A62-4E2E-BFC8-E899A609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4AEB9-3A1C-4BB6-B5B0-EC8C29D5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00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177-EA5A-45A0-B698-4CB2AE03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8FA09-0091-44B1-8C91-1969CF41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D8DED-2B3E-4E70-9605-0C27461F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83651-E3F8-4E5A-A83B-411C388A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77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D9A10-F443-4020-9FD2-9DD905D3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95563-E26F-42E6-88D9-8915ADC5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01132-0FCF-45C4-99B3-9F0F650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81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EA1A-D76E-43E9-81D7-5A12015D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066F-2D52-4DB5-874E-0C5654E25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E351E-8163-48D0-9D61-D64176864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5C22-9FF0-4298-A8EC-47037D25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78B9B-7165-4883-938D-EE2D047F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75A3-8FC5-45A8-AE52-B0A52C60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1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FD7B-A156-4724-9A00-847BCA5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0999-CF60-4D32-9ADC-AA29F108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63A8B-972D-4867-960F-C16BB65B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2535-2E61-4618-A360-17D23C6E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B224-62FE-4A5C-9023-34A326D4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C8D92-3251-444A-8008-9C8C6C3E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809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F1096-14BC-43D1-B6BE-54F44B2C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D2E03-BE43-46CE-98C6-8F545FCF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4F7E-6ADC-4DBC-B460-B0E7C465E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4116E-65D1-4449-B8D6-4C8B85A2DA4C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32AA1-2D9C-4DD7-8B3A-6BAD80AD0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773F-15F9-4289-A83B-21797EC2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90AD-3DA2-457B-B8BB-14DD4925C5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93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BC3-A5FE-40BA-8798-9D3428880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Content just for test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CD9DF-6D4E-4D4E-BFDF-A4655E0BF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Follow guys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786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596D-BC64-415F-B462-2FD93C59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Octagram-2023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48C0B-87E0-4C9F-AD02-FFDA19545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59" y="1825625"/>
            <a:ext cx="4325281" cy="4351338"/>
          </a:xfrm>
        </p:spPr>
      </p:pic>
    </p:spTree>
    <p:extLst>
      <p:ext uri="{BB962C8B-B14F-4D97-AF65-F5344CB8AC3E}">
        <p14:creationId xmlns:p14="http://schemas.microsoft.com/office/powerpoint/2010/main" val="262613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Content just for test</vt:lpstr>
      <vt:lpstr>Octagram-2023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Content just for test</dc:title>
  <dc:creator>AMANDA SUHAIDAH</dc:creator>
  <cp:lastModifiedBy>AMANDA SUHAIDAH</cp:lastModifiedBy>
  <cp:revision>1</cp:revision>
  <dcterms:created xsi:type="dcterms:W3CDTF">2023-05-09T14:26:07Z</dcterms:created>
  <dcterms:modified xsi:type="dcterms:W3CDTF">2023-05-09T14:26:32Z</dcterms:modified>
</cp:coreProperties>
</file>