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59" r:id="rId6"/>
    <p:sldId id="282" r:id="rId7"/>
    <p:sldId id="262" r:id="rId8"/>
    <p:sldId id="285" r:id="rId9"/>
    <p:sldId id="286" r:id="rId10"/>
    <p:sldId id="287" r:id="rId11"/>
    <p:sldId id="288" r:id="rId12"/>
    <p:sldId id="289" r:id="rId13"/>
    <p:sldId id="261" r:id="rId14"/>
    <p:sldId id="260" r:id="rId15"/>
    <p:sldId id="283" r:id="rId16"/>
    <p:sldId id="284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F2F2F2"/>
    <a:srgbClr val="F1EFEE"/>
    <a:srgbClr val="F5F3F1"/>
    <a:srgbClr val="F8F5F3"/>
    <a:srgbClr val="F5F2F1"/>
    <a:srgbClr val="F4F1F0"/>
    <a:srgbClr val="F7F4F2"/>
    <a:srgbClr val="F4F2F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03" autoAdjust="0"/>
    <p:restoredTop sz="95559" autoAdjust="0"/>
  </p:normalViewPr>
  <p:slideViewPr>
    <p:cSldViewPr snapToGrid="0">
      <p:cViewPr varScale="1">
        <p:scale>
          <a:sx n="91" d="100"/>
          <a:sy n="91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7F4CF-FAD3-4753-A5D8-D35E0A8B4380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9927F-7422-466D-AA77-7766B4933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03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04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34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080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5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141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266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211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28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45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54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681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5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64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693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55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1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5107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191882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21817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20018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10115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6067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280480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552208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8264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013990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38278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2F559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t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4594690" cy="6858000"/>
            <a:chOff x="0" y="0"/>
            <a:chExt cx="4594690" cy="6858000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0"/>
              <a:ext cx="4594690" cy="6858000"/>
              <a:chOff x="0" y="0"/>
              <a:chExt cx="4594690" cy="6858000"/>
            </a:xfrm>
          </p:grpSpPr>
          <p:sp>
            <p:nvSpPr>
              <p:cNvPr id="24" name="等腰三角形 23"/>
              <p:cNvSpPr/>
              <p:nvPr/>
            </p:nvSpPr>
            <p:spPr>
              <a:xfrm rot="5400000">
                <a:off x="3835529" y="2888903"/>
                <a:ext cx="815395" cy="702927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4027470" cy="6858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1058238" y="1181528"/>
              <a:ext cx="2126751" cy="2126751"/>
            </a:xfrm>
            <a:prstGeom prst="ellipse">
              <a:avLst/>
            </a:prstGeom>
            <a:noFill/>
            <a:ln w="1111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51071" y="4065580"/>
              <a:ext cx="21339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spc="1000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答辩大纲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87611" y="4718952"/>
              <a:ext cx="12939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dobe Caslon Pro Bold" panose="0205070206050A020403" pitchFamily="18" charset="0"/>
                  <a:ea typeface="Kozuka Gothic Pro B" panose="020B0800000000000000" pitchFamily="34" charset="-128"/>
                </a:rPr>
                <a:t>contents</a:t>
              </a:r>
              <a:endParaRPr lang="zh-CN" altLang="en-US" sz="2400" dirty="0">
                <a:solidFill>
                  <a:schemeClr val="bg1"/>
                </a:solidFill>
                <a:latin typeface="Adobe Caslon Pro Bold" panose="0205070206050A020403" pitchFamily="18" charset="0"/>
                <a:ea typeface="Kozuka Gothic Pro B" panose="020B0800000000000000" pitchFamily="34" charset="-128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 flipH="1">
              <a:off x="722518" y="4925660"/>
              <a:ext cx="637650" cy="48248"/>
              <a:chOff x="2782883" y="4944533"/>
              <a:chExt cx="637650" cy="48248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2806654" y="4968657"/>
                <a:ext cx="61387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>
              <a:xfrm flipH="1">
                <a:off x="2782883" y="4944533"/>
                <a:ext cx="53139" cy="482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716862" y="4925660"/>
              <a:ext cx="637650" cy="48248"/>
              <a:chOff x="2782883" y="4944533"/>
              <a:chExt cx="637650" cy="48248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2806654" y="4968657"/>
                <a:ext cx="61387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 flipH="1">
                <a:off x="2782883" y="4944533"/>
                <a:ext cx="53139" cy="482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72" y="1688386"/>
            <a:ext cx="1144283" cy="114428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74710" y="1181528"/>
            <a:ext cx="2707065" cy="637518"/>
            <a:chOff x="7343421" y="1194013"/>
            <a:chExt cx="2707065" cy="637518"/>
          </a:xfrm>
        </p:grpSpPr>
        <p:sp>
          <p:nvSpPr>
            <p:cNvPr id="29" name="椭圆 28"/>
            <p:cNvSpPr/>
            <p:nvPr/>
          </p:nvSpPr>
          <p:spPr>
            <a:xfrm>
              <a:off x="7343421" y="1218073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01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34714" y="119401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项目背景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343421" y="2320799"/>
            <a:ext cx="2707065" cy="613458"/>
            <a:chOff x="7343421" y="2320799"/>
            <a:chExt cx="2707065" cy="613458"/>
          </a:xfrm>
        </p:grpSpPr>
        <p:sp>
          <p:nvSpPr>
            <p:cNvPr id="26" name="文本框 25"/>
            <p:cNvSpPr txBox="1"/>
            <p:nvPr/>
          </p:nvSpPr>
          <p:spPr>
            <a:xfrm>
              <a:off x="8634714" y="239669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项目演示</a:t>
              </a:r>
            </a:p>
          </p:txBody>
        </p:sp>
        <p:sp>
          <p:nvSpPr>
            <p:cNvPr id="30" name="椭圆 29"/>
            <p:cNvSpPr/>
            <p:nvPr/>
          </p:nvSpPr>
          <p:spPr>
            <a:xfrm>
              <a:off x="7343421" y="2320799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02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343421" y="3528018"/>
            <a:ext cx="2707065" cy="613458"/>
            <a:chOff x="7343421" y="3528018"/>
            <a:chExt cx="2707065" cy="613458"/>
          </a:xfrm>
        </p:grpSpPr>
        <p:sp>
          <p:nvSpPr>
            <p:cNvPr id="27" name="文本框 26"/>
            <p:cNvSpPr txBox="1"/>
            <p:nvPr/>
          </p:nvSpPr>
          <p:spPr>
            <a:xfrm>
              <a:off x="8634714" y="360391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项目分析</a:t>
              </a:r>
            </a:p>
          </p:txBody>
        </p:sp>
        <p:sp>
          <p:nvSpPr>
            <p:cNvPr id="31" name="椭圆 30"/>
            <p:cNvSpPr/>
            <p:nvPr/>
          </p:nvSpPr>
          <p:spPr>
            <a:xfrm>
              <a:off x="7343421" y="3528018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03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343421" y="4735237"/>
            <a:ext cx="3589168" cy="613458"/>
            <a:chOff x="7343421" y="4735237"/>
            <a:chExt cx="3589168" cy="613458"/>
          </a:xfrm>
        </p:grpSpPr>
        <p:sp>
          <p:nvSpPr>
            <p:cNvPr id="28" name="文本框 27"/>
            <p:cNvSpPr txBox="1"/>
            <p:nvPr/>
          </p:nvSpPr>
          <p:spPr>
            <a:xfrm>
              <a:off x="8593487" y="4811134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问题及解决方案</a:t>
              </a:r>
            </a:p>
          </p:txBody>
        </p:sp>
        <p:sp>
          <p:nvSpPr>
            <p:cNvPr id="32" name="椭圆 31"/>
            <p:cNvSpPr/>
            <p:nvPr/>
          </p:nvSpPr>
          <p:spPr>
            <a:xfrm>
              <a:off x="7343421" y="4735237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04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709883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网站模块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911616" y="1523174"/>
            <a:ext cx="94771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浏览器内核：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pyqt5.QtWebEngineWidges</a:t>
            </a:r>
          </a:p>
          <a:p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浏览器实现：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pyqt5.QMainWindow</a:t>
            </a:r>
          </a:p>
          <a:p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16668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教师模块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911616" y="1523174"/>
            <a:ext cx="94771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数据爬取：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</a:p>
          <a:p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数据清洗：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lxml</a:t>
            </a:r>
          </a:p>
          <a:p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数据可视化：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pyqt5</a:t>
            </a:r>
          </a:p>
          <a:p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97682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整体架构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911616" y="1523174"/>
            <a:ext cx="94771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界面及资源类（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个）：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ui_xxx</a:t>
            </a:r>
          </a:p>
          <a:p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控制类（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个）：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controller_XXX</a:t>
            </a:r>
          </a:p>
          <a:p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线程控制文件（含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个线程类）：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work_thread</a:t>
            </a:r>
          </a:p>
          <a:p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逻辑功能类（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个）：项目文件下其余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XXX.py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入口文件：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main_window.py</a:t>
            </a:r>
          </a:p>
          <a:p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51525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34037" y="775737"/>
            <a:ext cx="8540363" cy="4708981"/>
            <a:chOff x="3125165" y="868100"/>
            <a:chExt cx="6667841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4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05782" y="2128782"/>
              <a:ext cx="5266481" cy="2200150"/>
              <a:chOff x="4305782" y="2128782"/>
              <a:chExt cx="5266481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305782" y="2128782"/>
                <a:ext cx="5266481" cy="1979271"/>
              </a:xfrm>
              <a:prstGeom prst="rect">
                <a:avLst/>
              </a:prstGeom>
              <a:solidFill>
                <a:srgbClr val="F5F3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1EF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618663" y="2222176"/>
              <a:ext cx="517434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0" spc="20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问题及</a:t>
              </a:r>
              <a:endParaRPr lang="en-US" altLang="zh-CN" sz="7000" spc="20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  <a:p>
              <a:r>
                <a:rPr lang="zh-CN" altLang="en-US" sz="7000" spc="20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解决方案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351514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问题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92830" y="1911485"/>
            <a:ext cx="9349323" cy="954108"/>
            <a:chOff x="466244" y="2191591"/>
            <a:chExt cx="5878115" cy="300200"/>
          </a:xfrm>
        </p:grpSpPr>
        <p:sp>
          <p:nvSpPr>
            <p:cNvPr id="64" name="椭圆 63"/>
            <p:cNvSpPr/>
            <p:nvPr/>
          </p:nvSpPr>
          <p:spPr>
            <a:xfrm>
              <a:off x="466244" y="2205518"/>
              <a:ext cx="525592" cy="2526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198119" y="2191591"/>
              <a:ext cx="5146240" cy="30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考研的同学并不会一直携带电脑前往梦厅，</a:t>
              </a:r>
              <a:endPara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所以目前的</a:t>
              </a:r>
              <a:r>
                <a:rPr lang="en-US" altLang="zh-CN" sz="28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</a:t>
              </a:r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客户端在使用过程中是非常不便的。</a:t>
              </a:r>
              <a:endPara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92830" y="3585924"/>
            <a:ext cx="10761031" cy="1573499"/>
            <a:chOff x="40877" y="2984190"/>
            <a:chExt cx="9752323" cy="633445"/>
          </a:xfrm>
        </p:grpSpPr>
        <p:sp>
          <p:nvSpPr>
            <p:cNvPr id="65" name="椭圆 64"/>
            <p:cNvSpPr/>
            <p:nvPr/>
          </p:nvSpPr>
          <p:spPr>
            <a:xfrm>
              <a:off x="40877" y="3014638"/>
              <a:ext cx="757608" cy="32326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119258" y="2984190"/>
              <a:ext cx="8673942" cy="633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自动预定功能需要在后台一直运行，这是不符合实际的，</a:t>
              </a:r>
              <a:endPara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用户不应该需要</a:t>
              </a:r>
              <a:r>
                <a:rPr lang="en-US" altLang="zh-CN" sz="28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</a:t>
              </a:r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小时待机运行此软件。</a:t>
              </a:r>
              <a:endPara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16471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解决方案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C6188EF-2BB4-4DCD-8A47-AC4EE8B42E87}"/>
              </a:ext>
            </a:extLst>
          </p:cNvPr>
          <p:cNvGrpSpPr/>
          <p:nvPr/>
        </p:nvGrpSpPr>
        <p:grpSpPr>
          <a:xfrm>
            <a:off x="1195336" y="1456194"/>
            <a:ext cx="7037833" cy="1815882"/>
            <a:chOff x="466244" y="2191591"/>
            <a:chExt cx="4070650" cy="571348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D171B25-45EE-4102-8BF3-85AE7ADDEF60}"/>
                </a:ext>
              </a:extLst>
            </p:cNvPr>
            <p:cNvSpPr/>
            <p:nvPr/>
          </p:nvSpPr>
          <p:spPr>
            <a:xfrm>
              <a:off x="466244" y="2205518"/>
              <a:ext cx="525592" cy="2526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D3096BD-3A37-48B6-8DBD-82D1DFCECDA6}"/>
                </a:ext>
              </a:extLst>
            </p:cNvPr>
            <p:cNvSpPr txBox="1"/>
            <p:nvPr/>
          </p:nvSpPr>
          <p:spPr>
            <a:xfrm>
              <a:off x="1198119" y="2191591"/>
              <a:ext cx="3338775" cy="571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终端设备：手机</a:t>
              </a:r>
              <a:endPara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8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APP: IOS\Android                      X</a:t>
              </a:r>
            </a:p>
            <a:p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微信小程序                                  √</a:t>
              </a:r>
              <a:endPara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DC3ED05-FABE-4F0B-98F0-9AA36EA3390B}"/>
              </a:ext>
            </a:extLst>
          </p:cNvPr>
          <p:cNvGrpSpPr/>
          <p:nvPr/>
        </p:nvGrpSpPr>
        <p:grpSpPr>
          <a:xfrm>
            <a:off x="1195336" y="3440545"/>
            <a:ext cx="9633258" cy="3108544"/>
            <a:chOff x="40877" y="2984190"/>
            <a:chExt cx="8730265" cy="125141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D782C3F6-B6B2-4B5C-91C2-1420E9E741BC}"/>
                </a:ext>
              </a:extLst>
            </p:cNvPr>
            <p:cNvSpPr/>
            <p:nvPr/>
          </p:nvSpPr>
          <p:spPr>
            <a:xfrm>
              <a:off x="40877" y="3014638"/>
              <a:ext cx="757608" cy="32326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4310D58-E185-4BC3-8811-E915EF0C1C78}"/>
                </a:ext>
              </a:extLst>
            </p:cNvPr>
            <p:cNvSpPr txBox="1"/>
            <p:nvPr/>
          </p:nvSpPr>
          <p:spPr>
            <a:xfrm>
              <a:off x="1119258" y="2984190"/>
              <a:ext cx="7651884" cy="125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后端运行问题：</a:t>
              </a:r>
              <a:endPara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寒假有时间会将软件后端逻辑部署到阿里云服务器；</a:t>
              </a:r>
              <a:endPara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诚邀一位感兴趣的小伙伴帮忙开发小程序前端；</a:t>
              </a:r>
              <a:endPara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</a:t>
              </a:r>
              <a:r>
                <a:rPr lang="en-US" altLang="zh-CN" sz="28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版本将于下学期发布给班上考研同学使用。</a:t>
              </a:r>
              <a:endPara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84265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项目仓库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D3096BD-3A37-48B6-8DBD-82D1DFCECDA6}"/>
              </a:ext>
            </a:extLst>
          </p:cNvPr>
          <p:cNvSpPr txBox="1"/>
          <p:nvPr/>
        </p:nvSpPr>
        <p:spPr>
          <a:xfrm>
            <a:off x="1638655" y="2582507"/>
            <a:ext cx="9571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https://github.com/OctalZero/cqnu_spider</a:t>
            </a:r>
          </a:p>
        </p:txBody>
      </p:sp>
    </p:spTree>
    <p:extLst>
      <p:ext uri="{BB962C8B-B14F-4D97-AF65-F5344CB8AC3E}">
        <p14:creationId xmlns:p14="http://schemas.microsoft.com/office/powerpoint/2010/main" val="177440666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449237" y="651871"/>
            <a:ext cx="7466548" cy="4708981"/>
            <a:chOff x="3967646" y="878374"/>
            <a:chExt cx="6673262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967646" y="878374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1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001205" y="1994374"/>
              <a:ext cx="5639703" cy="2344832"/>
              <a:chOff x="4158724" y="1984100"/>
              <a:chExt cx="5639703" cy="234483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158724" y="1984100"/>
                <a:ext cx="5639703" cy="1979271"/>
              </a:xfrm>
              <a:prstGeom prst="rect">
                <a:avLst/>
              </a:prstGeom>
              <a:solidFill>
                <a:srgbClr val="F5F3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4F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526043" y="2648087"/>
              <a:ext cx="511486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0" spc="20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项目背景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098481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项目背景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247" y="1861851"/>
            <a:ext cx="3741548" cy="239066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532090" y="4933812"/>
            <a:ext cx="92190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在使用学校梦厅预约系统的时候，经常遇到各种异常状况，尤其是在访问量大的高峰时间段，</a:t>
            </a:r>
            <a:endParaRPr lang="en-US" altLang="zh-CN" sz="1600" kern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会遇到不同的报错，预约系统界面崩溃导致不能进行预定操作。并且需要每天早上</a:t>
            </a:r>
            <a:r>
              <a:rPr lang="en-US" altLang="zh-CN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点就进行预定，在期末等预定高峰期，往往</a:t>
            </a:r>
            <a:r>
              <a:rPr lang="en-US" altLang="zh-CN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6:10</a:t>
            </a:r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左右就已被预定完，而此时预定界面还卡顿在预定界面。</a:t>
            </a:r>
            <a:endParaRPr lang="en-US" altLang="zh-CN" sz="1600" kern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kern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因此，本项目是为我班考研、且有预约梦厅需求的同学开发的一款以预约梦厅为主的软件。</a:t>
            </a:r>
            <a:endParaRPr lang="en-US" altLang="zh-CN" sz="1600" kern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kern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244FD5-42ED-456B-BED0-8E3A6B212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166" y="1883611"/>
            <a:ext cx="1932483" cy="239066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8F9427F-EEF4-41F9-9CC5-414C77EB5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565" y="1861851"/>
            <a:ext cx="4064367" cy="49831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C3838DB-ED97-4EEB-8A8C-D13FB0B298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39" y="2529238"/>
            <a:ext cx="4023193" cy="179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3764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6965508" cy="4708981"/>
            <a:chOff x="3125165" y="868100"/>
            <a:chExt cx="6965508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2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05782" y="2128782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4F1F0"/>
              </a:solidFill>
              <a:ln>
                <a:solidFill>
                  <a:srgbClr val="F7F4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7F4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683564" y="2637813"/>
              <a:ext cx="540710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0" spc="20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软件演示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67041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功能截图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DF1947F-53BD-4D34-8673-574C7CE14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57" y="1249397"/>
            <a:ext cx="5199979" cy="235382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75F30CE-29EC-485F-A2A3-4D12EC5E1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9" y="3797754"/>
            <a:ext cx="5369467" cy="2602404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73EEA6A5-FDC8-4741-AA58-3D12FC6590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620" y="1249397"/>
            <a:ext cx="3307367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21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功能截图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A42350-19A3-401F-8855-BEB68285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16" y="4378302"/>
            <a:ext cx="4496870" cy="23080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73B8C5F-C85D-4731-B8C8-72E0442FF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24" y="847591"/>
            <a:ext cx="7247248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099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6589920" cy="4708981"/>
            <a:chOff x="3125165" y="868100"/>
            <a:chExt cx="6589920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3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05782" y="2128782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5F2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8F5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683564" y="2637813"/>
              <a:ext cx="480002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0" spc="20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项目分析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038502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预定模块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989158" y="1313449"/>
            <a:ext cx="94771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模拟登录（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 -&gt;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二维码获取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识别：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PIL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tesseract</a:t>
            </a:r>
          </a:p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（四种降噪处理：二值化、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领域降噪、领域非同色降噪、                            边缘置白色）</a:t>
            </a:r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45E73B8-EEDB-4806-825D-CFA9FC511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02" y="3210623"/>
            <a:ext cx="3897261" cy="146147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8340269-28B9-4289-B251-2CE4EB7D3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641" y="3146709"/>
            <a:ext cx="3707125" cy="146147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2B446EF-84B4-490F-9D8B-006A863230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15" y="4865712"/>
            <a:ext cx="7544454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8727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预定模块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911616" y="1523174"/>
            <a:ext cx="94771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数据爬取：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开发者模式          、抓包工具：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Fiddle</a:t>
            </a:r>
          </a:p>
          <a:p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数据请求：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</a:p>
          <a:p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数据处理：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定时调度框架：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apscheduler</a:t>
            </a:r>
          </a:p>
          <a:p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E771CA-2E36-4536-9BED-E3C43F0DA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765" y="1325891"/>
            <a:ext cx="720503" cy="7205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926989A-AAA2-4456-9316-59C42BD9B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182" y="1325891"/>
            <a:ext cx="776000" cy="6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7365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472</Words>
  <Application>Microsoft Office PowerPoint</Application>
  <PresentationFormat>宽屏</PresentationFormat>
  <Paragraphs>96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Adobe Caslon Pro Bold</vt:lpstr>
      <vt:lpstr>Kozuka Mincho Pro H</vt:lpstr>
      <vt:lpstr>汉仪菱心体简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解 冯灯</cp:lastModifiedBy>
  <cp:revision>172</cp:revision>
  <dcterms:created xsi:type="dcterms:W3CDTF">2016-05-06T03:10:53Z</dcterms:created>
  <dcterms:modified xsi:type="dcterms:W3CDTF">2022-06-23T12:38:33Z</dcterms:modified>
</cp:coreProperties>
</file>