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F03B4-CB80-4DCE-B4EB-15C118F9F9D4}" v="145" dt="2025-10-19T00:30:42.8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67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temeyer, Kyle" userId="5dfa6bd9-3510-420a-b0e2-b21f00937520" providerId="ADAL" clId="{F053BF9F-1940-4743-97AC-830719A0FFC2}"/>
    <pc:docChg chg="undo custSel modSld">
      <pc:chgData name="Altemeyer, Kyle" userId="5dfa6bd9-3510-420a-b0e2-b21f00937520" providerId="ADAL" clId="{F053BF9F-1940-4743-97AC-830719A0FFC2}" dt="2025-10-19T00:31:53.160" v="242" actId="14100"/>
      <pc:docMkLst>
        <pc:docMk/>
      </pc:docMkLst>
      <pc:sldChg chg="addSp delSp modSp mod setBg">
        <pc:chgData name="Altemeyer, Kyle" userId="5dfa6bd9-3510-420a-b0e2-b21f00937520" providerId="ADAL" clId="{F053BF9F-1940-4743-97AC-830719A0FFC2}" dt="2025-10-19T00:31:53.160" v="242" actId="14100"/>
        <pc:sldMkLst>
          <pc:docMk/>
          <pc:sldMk cId="0" sldId="256"/>
        </pc:sldMkLst>
        <pc:spChg chg="mod">
          <ac:chgData name="Altemeyer, Kyle" userId="5dfa6bd9-3510-420a-b0e2-b21f00937520" providerId="ADAL" clId="{F053BF9F-1940-4743-97AC-830719A0FFC2}" dt="2025-10-19T00:31:44.893" v="241" actId="14100"/>
          <ac:spMkLst>
            <pc:docMk/>
            <pc:sldMk cId="0" sldId="256"/>
            <ac:spMk id="2" creationId="{00000000-0000-0000-0000-000000000000}"/>
          </ac:spMkLst>
        </pc:spChg>
        <pc:spChg chg="mod">
          <ac:chgData name="Altemeyer, Kyle" userId="5dfa6bd9-3510-420a-b0e2-b21f00937520" providerId="ADAL" clId="{F053BF9F-1940-4743-97AC-830719A0FFC2}" dt="2025-10-19T00:31:53.160" v="242" actId="14100"/>
          <ac:spMkLst>
            <pc:docMk/>
            <pc:sldMk cId="0" sldId="256"/>
            <ac:spMk id="3" creationId="{00000000-0000-0000-0000-000000000000}"/>
          </ac:spMkLst>
        </pc:spChg>
        <pc:spChg chg="add del">
          <ac:chgData name="Altemeyer, Kyle" userId="5dfa6bd9-3510-420a-b0e2-b21f00937520" providerId="ADAL" clId="{F053BF9F-1940-4743-97AC-830719A0FFC2}" dt="2025-10-19T00:20:02.726" v="5" actId="26606"/>
          <ac:spMkLst>
            <pc:docMk/>
            <pc:sldMk cId="0" sldId="256"/>
            <ac:spMk id="9" creationId="{6D356F1A-690D-401E-8CF3-E4686CDFEC30}"/>
          </ac:spMkLst>
        </pc:spChg>
        <pc:spChg chg="add del">
          <ac:chgData name="Altemeyer, Kyle" userId="5dfa6bd9-3510-420a-b0e2-b21f00937520" providerId="ADAL" clId="{F053BF9F-1940-4743-97AC-830719A0FFC2}" dt="2025-10-19T00:20:02.726" v="5" actId="26606"/>
          <ac:spMkLst>
            <pc:docMk/>
            <pc:sldMk cId="0" sldId="256"/>
            <ac:spMk id="39" creationId="{8841A10E-0F0E-4596-8888-870D709254A7}"/>
          </ac:spMkLst>
        </pc:spChg>
        <pc:spChg chg="add del">
          <ac:chgData name="Altemeyer, Kyle" userId="5dfa6bd9-3510-420a-b0e2-b21f00937520" providerId="ADAL" clId="{F053BF9F-1940-4743-97AC-830719A0FFC2}" dt="2025-10-19T00:20:02.726" v="5" actId="26606"/>
          <ac:spMkLst>
            <pc:docMk/>
            <pc:sldMk cId="0" sldId="256"/>
            <ac:spMk id="41" creationId="{29B1E55C-E51F-4093-A2A8-137C3E9014D7}"/>
          </ac:spMkLst>
        </pc:spChg>
        <pc:grpChg chg="add del">
          <ac:chgData name="Altemeyer, Kyle" userId="5dfa6bd9-3510-420a-b0e2-b21f00937520" providerId="ADAL" clId="{F053BF9F-1940-4743-97AC-830719A0FFC2}" dt="2025-10-19T00:20:02.726" v="5" actId="26606"/>
          <ac:grpSpMkLst>
            <pc:docMk/>
            <pc:sldMk cId="0" sldId="256"/>
            <ac:grpSpMk id="11" creationId="{F398A7BA-9279-4363-9D59-238782AB6BB5}"/>
          </ac:grpSpMkLst>
        </pc:grpChg>
        <pc:grpChg chg="add del">
          <ac:chgData name="Altemeyer, Kyle" userId="5dfa6bd9-3510-420a-b0e2-b21f00937520" providerId="ADAL" clId="{F053BF9F-1940-4743-97AC-830719A0FFC2}" dt="2025-10-19T00:20:02.726" v="5" actId="26606"/>
          <ac:grpSpMkLst>
            <pc:docMk/>
            <pc:sldMk cId="0" sldId="256"/>
            <ac:grpSpMk id="25" creationId="{3B88DAD3-AF6F-4D6C-8512-7239A69A40DD}"/>
          </ac:grpSpMkLst>
        </pc:grpChg>
        <pc:picChg chg="add del">
          <ac:chgData name="Altemeyer, Kyle" userId="5dfa6bd9-3510-420a-b0e2-b21f00937520" providerId="ADAL" clId="{F053BF9F-1940-4743-97AC-830719A0FFC2}" dt="2025-10-19T00:19:53.409" v="3" actId="26606"/>
          <ac:picMkLst>
            <pc:docMk/>
            <pc:sldMk cId="0" sldId="256"/>
            <ac:picMk id="5" creationId="{71AC84A8-C544-1106-48D4-D6807A164395}"/>
          </ac:picMkLst>
        </pc:picChg>
        <pc:picChg chg="add del">
          <ac:chgData name="Altemeyer, Kyle" userId="5dfa6bd9-3510-420a-b0e2-b21f00937520" providerId="ADAL" clId="{F053BF9F-1940-4743-97AC-830719A0FFC2}" dt="2025-10-19T00:20:02.726" v="5" actId="26606"/>
          <ac:picMkLst>
            <pc:docMk/>
            <pc:sldMk cId="0" sldId="256"/>
            <ac:picMk id="7" creationId="{F10EF1C0-2582-89CE-804A-67450F0B8213}"/>
          </ac:picMkLst>
        </pc:picChg>
        <pc:picChg chg="add">
          <ac:chgData name="Altemeyer, Kyle" userId="5dfa6bd9-3510-420a-b0e2-b21f00937520" providerId="ADAL" clId="{F053BF9F-1940-4743-97AC-830719A0FFC2}" dt="2025-10-19T00:20:02.774" v="6" actId="26606"/>
          <ac:picMkLst>
            <pc:docMk/>
            <pc:sldMk cId="0" sldId="256"/>
            <ac:picMk id="43" creationId="{71AC84A8-C544-1106-48D4-D6807A164395}"/>
          </ac:picMkLst>
        </pc:picChg>
      </pc:sldChg>
      <pc:sldChg chg="addSp delSp modSp mod setBg">
        <pc:chgData name="Altemeyer, Kyle" userId="5dfa6bd9-3510-420a-b0e2-b21f00937520" providerId="ADAL" clId="{F053BF9F-1940-4743-97AC-830719A0FFC2}" dt="2025-10-19T00:30:42.863" v="239" actId="20577"/>
        <pc:sldMkLst>
          <pc:docMk/>
          <pc:sldMk cId="0" sldId="257"/>
        </pc:sldMkLst>
        <pc:spChg chg="mod">
          <ac:chgData name="Altemeyer, Kyle" userId="5dfa6bd9-3510-420a-b0e2-b21f00937520" providerId="ADAL" clId="{F053BF9F-1940-4743-97AC-830719A0FFC2}" dt="2025-10-19T00:19:20.073" v="1" actId="26606"/>
          <ac:spMkLst>
            <pc:docMk/>
            <pc:sldMk cId="0" sldId="257"/>
            <ac:spMk id="2" creationId="{00000000-0000-0000-0000-000000000000}"/>
          </ac:spMkLst>
        </pc:spChg>
        <pc:spChg chg="del">
          <ac:chgData name="Altemeyer, Kyle" userId="5dfa6bd9-3510-420a-b0e2-b21f00937520" providerId="ADAL" clId="{F053BF9F-1940-4743-97AC-830719A0FFC2}" dt="2025-10-19T00:19:20.073" v="1" actId="26606"/>
          <ac:spMkLst>
            <pc:docMk/>
            <pc:sldMk cId="0" sldId="257"/>
            <ac:spMk id="3" creationId="{00000000-0000-0000-0000-000000000000}"/>
          </ac:spMkLst>
        </pc:spChg>
        <pc:spChg chg="add">
          <ac:chgData name="Altemeyer, Kyle" userId="5dfa6bd9-3510-420a-b0e2-b21f00937520" providerId="ADAL" clId="{F053BF9F-1940-4743-97AC-830719A0FFC2}" dt="2025-10-19T00:19:20.073" v="1" actId="26606"/>
          <ac:spMkLst>
            <pc:docMk/>
            <pc:sldMk cId="0" sldId="257"/>
            <ac:spMk id="9" creationId="{A3D9AEEE-1CCD-43C0-BA3E-16D60A6E23C0}"/>
          </ac:spMkLst>
        </pc:spChg>
        <pc:spChg chg="add">
          <ac:chgData name="Altemeyer, Kyle" userId="5dfa6bd9-3510-420a-b0e2-b21f00937520" providerId="ADAL" clId="{F053BF9F-1940-4743-97AC-830719A0FFC2}" dt="2025-10-19T00:19:20.073" v="1" actId="26606"/>
          <ac:spMkLst>
            <pc:docMk/>
            <pc:sldMk cId="0" sldId="257"/>
            <ac:spMk id="11" creationId="{60F880A6-33D3-4EEC-A780-B73559B9F24C}"/>
          </ac:spMkLst>
        </pc:spChg>
        <pc:spChg chg="add">
          <ac:chgData name="Altemeyer, Kyle" userId="5dfa6bd9-3510-420a-b0e2-b21f00937520" providerId="ADAL" clId="{F053BF9F-1940-4743-97AC-830719A0FFC2}" dt="2025-10-19T00:19:20.073" v="1" actId="26606"/>
          <ac:spMkLst>
            <pc:docMk/>
            <pc:sldMk cId="0" sldId="257"/>
            <ac:spMk id="13" creationId="{2C6246ED-0535-4496-A8F6-1E80CC4EB853}"/>
          </ac:spMkLst>
        </pc:spChg>
        <pc:graphicFrameChg chg="add mod">
          <ac:chgData name="Altemeyer, Kyle" userId="5dfa6bd9-3510-420a-b0e2-b21f00937520" providerId="ADAL" clId="{F053BF9F-1940-4743-97AC-830719A0FFC2}" dt="2025-10-19T00:30:42.863" v="239" actId="20577"/>
          <ac:graphicFrameMkLst>
            <pc:docMk/>
            <pc:sldMk cId="0" sldId="257"/>
            <ac:graphicFrameMk id="5" creationId="{797CA51E-1805-A224-9F88-4BBFF170903F}"/>
          </ac:graphicFrameMkLst>
        </pc:graphicFrameChg>
      </pc:sldChg>
      <pc:sldChg chg="addSp delSp modSp mod setBg">
        <pc:chgData name="Altemeyer, Kyle" userId="5dfa6bd9-3510-420a-b0e2-b21f00937520" providerId="ADAL" clId="{F053BF9F-1940-4743-97AC-830719A0FFC2}" dt="2025-10-19T00:29:08.664" v="192" actId="20577"/>
        <pc:sldMkLst>
          <pc:docMk/>
          <pc:sldMk cId="0" sldId="258"/>
        </pc:sldMkLst>
        <pc:spChg chg="mod">
          <ac:chgData name="Altemeyer, Kyle" userId="5dfa6bd9-3510-420a-b0e2-b21f00937520" providerId="ADAL" clId="{F053BF9F-1940-4743-97AC-830719A0FFC2}" dt="2025-10-19T00:19:10.155" v="0" actId="26606"/>
          <ac:spMkLst>
            <pc:docMk/>
            <pc:sldMk cId="0" sldId="258"/>
            <ac:spMk id="2" creationId="{00000000-0000-0000-0000-000000000000}"/>
          </ac:spMkLst>
        </pc:spChg>
        <pc:spChg chg="del">
          <ac:chgData name="Altemeyer, Kyle" userId="5dfa6bd9-3510-420a-b0e2-b21f00937520" providerId="ADAL" clId="{F053BF9F-1940-4743-97AC-830719A0FFC2}" dt="2025-10-19T00:19:10.155" v="0" actId="26606"/>
          <ac:spMkLst>
            <pc:docMk/>
            <pc:sldMk cId="0" sldId="258"/>
            <ac:spMk id="3" creationId="{00000000-0000-0000-0000-000000000000}"/>
          </ac:spMkLst>
        </pc:spChg>
        <pc:spChg chg="add">
          <ac:chgData name="Altemeyer, Kyle" userId="5dfa6bd9-3510-420a-b0e2-b21f00937520" providerId="ADAL" clId="{F053BF9F-1940-4743-97AC-830719A0FFC2}" dt="2025-10-19T00:19:10.155" v="0" actId="26606"/>
          <ac:spMkLst>
            <pc:docMk/>
            <pc:sldMk cId="0" sldId="258"/>
            <ac:spMk id="9" creationId="{A3D9AEEE-1CCD-43C0-BA3E-16D60A6E23C0}"/>
          </ac:spMkLst>
        </pc:spChg>
        <pc:spChg chg="add">
          <ac:chgData name="Altemeyer, Kyle" userId="5dfa6bd9-3510-420a-b0e2-b21f00937520" providerId="ADAL" clId="{F053BF9F-1940-4743-97AC-830719A0FFC2}" dt="2025-10-19T00:19:10.155" v="0" actId="26606"/>
          <ac:spMkLst>
            <pc:docMk/>
            <pc:sldMk cId="0" sldId="258"/>
            <ac:spMk id="11" creationId="{60F880A6-33D3-4EEC-A780-B73559B9F24C}"/>
          </ac:spMkLst>
        </pc:spChg>
        <pc:spChg chg="add">
          <ac:chgData name="Altemeyer, Kyle" userId="5dfa6bd9-3510-420a-b0e2-b21f00937520" providerId="ADAL" clId="{F053BF9F-1940-4743-97AC-830719A0FFC2}" dt="2025-10-19T00:19:10.155" v="0" actId="26606"/>
          <ac:spMkLst>
            <pc:docMk/>
            <pc:sldMk cId="0" sldId="258"/>
            <ac:spMk id="13" creationId="{2C6246ED-0535-4496-A8F6-1E80CC4EB853}"/>
          </ac:spMkLst>
        </pc:spChg>
        <pc:graphicFrameChg chg="add mod">
          <ac:chgData name="Altemeyer, Kyle" userId="5dfa6bd9-3510-420a-b0e2-b21f00937520" providerId="ADAL" clId="{F053BF9F-1940-4743-97AC-830719A0FFC2}" dt="2025-10-19T00:29:08.664" v="192" actId="20577"/>
          <ac:graphicFrameMkLst>
            <pc:docMk/>
            <pc:sldMk cId="0" sldId="258"/>
            <ac:graphicFrameMk id="5" creationId="{5AC56C13-9EEE-FAD9-EC37-171E7D4B9219}"/>
          </ac:graphicFrameMkLst>
        </pc:graphicFrameChg>
      </pc:sldChg>
      <pc:sldChg chg="addSp delSp modSp mod setBg">
        <pc:chgData name="Altemeyer, Kyle" userId="5dfa6bd9-3510-420a-b0e2-b21f00937520" providerId="ADAL" clId="{F053BF9F-1940-4743-97AC-830719A0FFC2}" dt="2025-10-19T00:27:22.988" v="156" actId="20577"/>
        <pc:sldMkLst>
          <pc:docMk/>
          <pc:sldMk cId="0" sldId="259"/>
        </pc:sldMkLst>
        <pc:spChg chg="mod">
          <ac:chgData name="Altemeyer, Kyle" userId="5dfa6bd9-3510-420a-b0e2-b21f00937520" providerId="ADAL" clId="{F053BF9F-1940-4743-97AC-830719A0FFC2}" dt="2025-10-19T00:20:14.155" v="7" actId="26606"/>
          <ac:spMkLst>
            <pc:docMk/>
            <pc:sldMk cId="0" sldId="259"/>
            <ac:spMk id="2" creationId="{00000000-0000-0000-0000-000000000000}"/>
          </ac:spMkLst>
        </pc:spChg>
        <pc:spChg chg="del">
          <ac:chgData name="Altemeyer, Kyle" userId="5dfa6bd9-3510-420a-b0e2-b21f00937520" providerId="ADAL" clId="{F053BF9F-1940-4743-97AC-830719A0FFC2}" dt="2025-10-19T00:20:14.155" v="7" actId="26606"/>
          <ac:spMkLst>
            <pc:docMk/>
            <pc:sldMk cId="0" sldId="259"/>
            <ac:spMk id="3" creationId="{00000000-0000-0000-0000-000000000000}"/>
          </ac:spMkLst>
        </pc:spChg>
        <pc:spChg chg="add">
          <ac:chgData name="Altemeyer, Kyle" userId="5dfa6bd9-3510-420a-b0e2-b21f00937520" providerId="ADAL" clId="{F053BF9F-1940-4743-97AC-830719A0FFC2}" dt="2025-10-19T00:20:14.155" v="7" actId="26606"/>
          <ac:spMkLst>
            <pc:docMk/>
            <pc:sldMk cId="0" sldId="259"/>
            <ac:spMk id="9" creationId="{A3D9AEEE-1CCD-43C0-BA3E-16D60A6E23C0}"/>
          </ac:spMkLst>
        </pc:spChg>
        <pc:spChg chg="add">
          <ac:chgData name="Altemeyer, Kyle" userId="5dfa6bd9-3510-420a-b0e2-b21f00937520" providerId="ADAL" clId="{F053BF9F-1940-4743-97AC-830719A0FFC2}" dt="2025-10-19T00:20:14.155" v="7" actId="26606"/>
          <ac:spMkLst>
            <pc:docMk/>
            <pc:sldMk cId="0" sldId="259"/>
            <ac:spMk id="11" creationId="{60F880A6-33D3-4EEC-A780-B73559B9F24C}"/>
          </ac:spMkLst>
        </pc:spChg>
        <pc:spChg chg="add">
          <ac:chgData name="Altemeyer, Kyle" userId="5dfa6bd9-3510-420a-b0e2-b21f00937520" providerId="ADAL" clId="{F053BF9F-1940-4743-97AC-830719A0FFC2}" dt="2025-10-19T00:20:14.155" v="7" actId="26606"/>
          <ac:spMkLst>
            <pc:docMk/>
            <pc:sldMk cId="0" sldId="259"/>
            <ac:spMk id="13" creationId="{2C6246ED-0535-4496-A8F6-1E80CC4EB853}"/>
          </ac:spMkLst>
        </pc:spChg>
        <pc:graphicFrameChg chg="add mod">
          <ac:chgData name="Altemeyer, Kyle" userId="5dfa6bd9-3510-420a-b0e2-b21f00937520" providerId="ADAL" clId="{F053BF9F-1940-4743-97AC-830719A0FFC2}" dt="2025-10-19T00:27:22.988" v="156" actId="20577"/>
          <ac:graphicFrameMkLst>
            <pc:docMk/>
            <pc:sldMk cId="0" sldId="259"/>
            <ac:graphicFrameMk id="5" creationId="{6F62ADF9-FB01-11C9-3E61-9983DD8A6E37}"/>
          </ac:graphicFrameMkLst>
        </pc:graphicFrameChg>
      </pc:sldChg>
      <pc:sldChg chg="modSp mod">
        <pc:chgData name="Altemeyer, Kyle" userId="5dfa6bd9-3510-420a-b0e2-b21f00937520" providerId="ADAL" clId="{F053BF9F-1940-4743-97AC-830719A0FFC2}" dt="2025-10-19T00:24:15.450" v="95" actId="20577"/>
        <pc:sldMkLst>
          <pc:docMk/>
          <pc:sldMk cId="0" sldId="260"/>
        </pc:sldMkLst>
        <pc:spChg chg="mod">
          <ac:chgData name="Altemeyer, Kyle" userId="5dfa6bd9-3510-420a-b0e2-b21f00937520" providerId="ADAL" clId="{F053BF9F-1940-4743-97AC-830719A0FFC2}" dt="2025-10-19T00:24:15.450" v="95" actId="20577"/>
          <ac:spMkLst>
            <pc:docMk/>
            <pc:sldMk cId="0" sldId="260"/>
            <ac:spMk id="3" creationId="{00000000-0000-0000-0000-000000000000}"/>
          </ac:spMkLst>
        </pc:spChg>
      </pc:sldChg>
      <pc:sldChg chg="addSp delSp modSp mod setBg">
        <pc:chgData name="Altemeyer, Kyle" userId="5dfa6bd9-3510-420a-b0e2-b21f00937520" providerId="ADAL" clId="{F053BF9F-1940-4743-97AC-830719A0FFC2}" dt="2025-10-19T00:21:12.022" v="8" actId="26606"/>
        <pc:sldMkLst>
          <pc:docMk/>
          <pc:sldMk cId="0" sldId="261"/>
        </pc:sldMkLst>
        <pc:spChg chg="mod">
          <ac:chgData name="Altemeyer, Kyle" userId="5dfa6bd9-3510-420a-b0e2-b21f00937520" providerId="ADAL" clId="{F053BF9F-1940-4743-97AC-830719A0FFC2}" dt="2025-10-19T00:21:12.022" v="8" actId="26606"/>
          <ac:spMkLst>
            <pc:docMk/>
            <pc:sldMk cId="0" sldId="261"/>
            <ac:spMk id="2" creationId="{00000000-0000-0000-0000-000000000000}"/>
          </ac:spMkLst>
        </pc:spChg>
        <pc:spChg chg="del">
          <ac:chgData name="Altemeyer, Kyle" userId="5dfa6bd9-3510-420a-b0e2-b21f00937520" providerId="ADAL" clId="{F053BF9F-1940-4743-97AC-830719A0FFC2}" dt="2025-10-19T00:21:12.022" v="8" actId="26606"/>
          <ac:spMkLst>
            <pc:docMk/>
            <pc:sldMk cId="0" sldId="261"/>
            <ac:spMk id="3" creationId="{00000000-0000-0000-0000-000000000000}"/>
          </ac:spMkLst>
        </pc:spChg>
        <pc:spChg chg="add">
          <ac:chgData name="Altemeyer, Kyle" userId="5dfa6bd9-3510-420a-b0e2-b21f00937520" providerId="ADAL" clId="{F053BF9F-1940-4743-97AC-830719A0FFC2}" dt="2025-10-19T00:21:12.022" v="8" actId="26606"/>
          <ac:spMkLst>
            <pc:docMk/>
            <pc:sldMk cId="0" sldId="261"/>
            <ac:spMk id="9" creationId="{A3D9AEEE-1CCD-43C0-BA3E-16D60A6E23C0}"/>
          </ac:spMkLst>
        </pc:spChg>
        <pc:spChg chg="add">
          <ac:chgData name="Altemeyer, Kyle" userId="5dfa6bd9-3510-420a-b0e2-b21f00937520" providerId="ADAL" clId="{F053BF9F-1940-4743-97AC-830719A0FFC2}" dt="2025-10-19T00:21:12.022" v="8" actId="26606"/>
          <ac:spMkLst>
            <pc:docMk/>
            <pc:sldMk cId="0" sldId="261"/>
            <ac:spMk id="11" creationId="{60F880A6-33D3-4EEC-A780-B73559B9F24C}"/>
          </ac:spMkLst>
        </pc:spChg>
        <pc:spChg chg="add">
          <ac:chgData name="Altemeyer, Kyle" userId="5dfa6bd9-3510-420a-b0e2-b21f00937520" providerId="ADAL" clId="{F053BF9F-1940-4743-97AC-830719A0FFC2}" dt="2025-10-19T00:21:12.022" v="8" actId="26606"/>
          <ac:spMkLst>
            <pc:docMk/>
            <pc:sldMk cId="0" sldId="261"/>
            <ac:spMk id="13" creationId="{2C6246ED-0535-4496-A8F6-1E80CC4EB853}"/>
          </ac:spMkLst>
        </pc:spChg>
        <pc:graphicFrameChg chg="add">
          <ac:chgData name="Altemeyer, Kyle" userId="5dfa6bd9-3510-420a-b0e2-b21f00937520" providerId="ADAL" clId="{F053BF9F-1940-4743-97AC-830719A0FFC2}" dt="2025-10-19T00:21:12.022" v="8" actId="26606"/>
          <ac:graphicFrameMkLst>
            <pc:docMk/>
            <pc:sldMk cId="0" sldId="261"/>
            <ac:graphicFrameMk id="5" creationId="{536DCA1E-7724-5BBC-7C41-370E69C34B93}"/>
          </ac:graphicFrameMkLst>
        </pc:graphicFrameChg>
      </pc:sldChg>
      <pc:sldChg chg="addSp modSp mod setBg">
        <pc:chgData name="Altemeyer, Kyle" userId="5dfa6bd9-3510-420a-b0e2-b21f00937520" providerId="ADAL" clId="{F053BF9F-1940-4743-97AC-830719A0FFC2}" dt="2025-10-19T00:21:34.674" v="9" actId="26606"/>
        <pc:sldMkLst>
          <pc:docMk/>
          <pc:sldMk cId="0" sldId="262"/>
        </pc:sldMkLst>
        <pc:spChg chg="mod">
          <ac:chgData name="Altemeyer, Kyle" userId="5dfa6bd9-3510-420a-b0e2-b21f00937520" providerId="ADAL" clId="{F053BF9F-1940-4743-97AC-830719A0FFC2}" dt="2025-10-19T00:21:34.674" v="9" actId="26606"/>
          <ac:spMkLst>
            <pc:docMk/>
            <pc:sldMk cId="0" sldId="262"/>
            <ac:spMk id="2" creationId="{00000000-0000-0000-0000-000000000000}"/>
          </ac:spMkLst>
        </pc:spChg>
        <pc:spChg chg="mod">
          <ac:chgData name="Altemeyer, Kyle" userId="5dfa6bd9-3510-420a-b0e2-b21f00937520" providerId="ADAL" clId="{F053BF9F-1940-4743-97AC-830719A0FFC2}" dt="2025-10-19T00:21:34.674" v="9" actId="26606"/>
          <ac:spMkLst>
            <pc:docMk/>
            <pc:sldMk cId="0" sldId="262"/>
            <ac:spMk id="3" creationId="{00000000-0000-0000-0000-000000000000}"/>
          </ac:spMkLst>
        </pc:spChg>
        <pc:spChg chg="add">
          <ac:chgData name="Altemeyer, Kyle" userId="5dfa6bd9-3510-420a-b0e2-b21f00937520" providerId="ADAL" clId="{F053BF9F-1940-4743-97AC-830719A0FFC2}" dt="2025-10-19T00:21:34.674" v="9" actId="26606"/>
          <ac:spMkLst>
            <pc:docMk/>
            <pc:sldMk cId="0" sldId="262"/>
            <ac:spMk id="9" creationId="{F7E42047-F7E7-4687-BBE0-D4BDC8E77BB1}"/>
          </ac:spMkLst>
        </pc:spChg>
        <pc:spChg chg="add">
          <ac:chgData name="Altemeyer, Kyle" userId="5dfa6bd9-3510-420a-b0e2-b21f00937520" providerId="ADAL" clId="{F053BF9F-1940-4743-97AC-830719A0FFC2}" dt="2025-10-19T00:21:34.674" v="9" actId="26606"/>
          <ac:spMkLst>
            <pc:docMk/>
            <pc:sldMk cId="0" sldId="262"/>
            <ac:spMk id="39" creationId="{2C509E7A-337A-4664-BEC2-03F9BCA0A463}"/>
          </ac:spMkLst>
        </pc:spChg>
        <pc:spChg chg="add">
          <ac:chgData name="Altemeyer, Kyle" userId="5dfa6bd9-3510-420a-b0e2-b21f00937520" providerId="ADAL" clId="{F053BF9F-1940-4743-97AC-830719A0FFC2}" dt="2025-10-19T00:21:34.674" v="9" actId="26606"/>
          <ac:spMkLst>
            <pc:docMk/>
            <pc:sldMk cId="0" sldId="262"/>
            <ac:spMk id="41" creationId="{D9AB99AB-E300-4B19-97C3-9A12EA3C7BDA}"/>
          </ac:spMkLst>
        </pc:spChg>
        <pc:grpChg chg="add">
          <ac:chgData name="Altemeyer, Kyle" userId="5dfa6bd9-3510-420a-b0e2-b21f00937520" providerId="ADAL" clId="{F053BF9F-1940-4743-97AC-830719A0FFC2}" dt="2025-10-19T00:21:34.674" v="9" actId="26606"/>
          <ac:grpSpMkLst>
            <pc:docMk/>
            <pc:sldMk cId="0" sldId="262"/>
            <ac:grpSpMk id="11" creationId="{8D6F839A-C8D9-4FBC-8EFD-9E56D12F4CD0}"/>
          </ac:grpSpMkLst>
        </pc:grpChg>
        <pc:grpChg chg="add">
          <ac:chgData name="Altemeyer, Kyle" userId="5dfa6bd9-3510-420a-b0e2-b21f00937520" providerId="ADAL" clId="{F053BF9F-1940-4743-97AC-830719A0FFC2}" dt="2025-10-19T00:21:34.674" v="9" actId="26606"/>
          <ac:grpSpMkLst>
            <pc:docMk/>
            <pc:sldMk cId="0" sldId="262"/>
            <ac:grpSpMk id="25" creationId="{70EDA856-A216-4EEC-9AB6-A59FFC703612}"/>
          </ac:grpSpMkLst>
        </pc:grpChg>
        <pc:picChg chg="add">
          <ac:chgData name="Altemeyer, Kyle" userId="5dfa6bd9-3510-420a-b0e2-b21f00937520" providerId="ADAL" clId="{F053BF9F-1940-4743-97AC-830719A0FFC2}" dt="2025-10-19T00:21:34.674" v="9" actId="26606"/>
          <ac:picMkLst>
            <pc:docMk/>
            <pc:sldMk cId="0" sldId="262"/>
            <ac:picMk id="5" creationId="{F4749E61-76D8-2CAE-A2E4-9B66AA5CA5B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A63D36-DAC5-4581-93E3-6582CF55C1C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21E9EB0-04FF-4CFE-96F8-2274950AF453}">
      <dgm:prSet/>
      <dgm:spPr/>
      <dgm:t>
        <a:bodyPr/>
        <a:lstStyle/>
        <a:p>
          <a:r>
            <a:rPr lang="en-US" dirty="0"/>
            <a:t>Product Owner: Represents the customer, manages backlog, and sets priorities.</a:t>
          </a:r>
        </a:p>
      </dgm:t>
    </dgm:pt>
    <dgm:pt modelId="{C25E1C3F-065A-4E2F-84AC-258BB09A88B6}" type="parTrans" cxnId="{A596A1D9-868B-4AD3-9785-E406FC059C06}">
      <dgm:prSet/>
      <dgm:spPr/>
      <dgm:t>
        <a:bodyPr/>
        <a:lstStyle/>
        <a:p>
          <a:endParaRPr lang="en-US"/>
        </a:p>
      </dgm:t>
    </dgm:pt>
    <dgm:pt modelId="{F9203C7D-2A85-4989-A379-33285B7D29EC}" type="sibTrans" cxnId="{A596A1D9-868B-4AD3-9785-E406FC059C06}">
      <dgm:prSet/>
      <dgm:spPr/>
      <dgm:t>
        <a:bodyPr/>
        <a:lstStyle/>
        <a:p>
          <a:endParaRPr lang="en-US"/>
        </a:p>
      </dgm:t>
    </dgm:pt>
    <dgm:pt modelId="{96F1D533-2D4C-447D-9879-11B8EB56E62C}">
      <dgm:prSet/>
      <dgm:spPr/>
      <dgm:t>
        <a:bodyPr/>
        <a:lstStyle/>
        <a:p>
          <a:r>
            <a:rPr lang="en-US" dirty="0"/>
            <a:t>Scrum Master: Facilitates meetings, removes blockers, and will enforce Agile principles.</a:t>
          </a:r>
        </a:p>
      </dgm:t>
    </dgm:pt>
    <dgm:pt modelId="{9B6F42EA-4EA0-4931-BEC7-B88162ED8A2B}" type="parTrans" cxnId="{4CCE2F8E-9C36-413C-96FB-4C501CCFD30B}">
      <dgm:prSet/>
      <dgm:spPr/>
      <dgm:t>
        <a:bodyPr/>
        <a:lstStyle/>
        <a:p>
          <a:endParaRPr lang="en-US"/>
        </a:p>
      </dgm:t>
    </dgm:pt>
    <dgm:pt modelId="{2415BF26-6500-4DCE-B50D-4F17EBFD7A5A}" type="sibTrans" cxnId="{4CCE2F8E-9C36-413C-96FB-4C501CCFD30B}">
      <dgm:prSet/>
      <dgm:spPr/>
      <dgm:t>
        <a:bodyPr/>
        <a:lstStyle/>
        <a:p>
          <a:endParaRPr lang="en-US"/>
        </a:p>
      </dgm:t>
    </dgm:pt>
    <dgm:pt modelId="{F584FD55-9C91-4AD4-AB71-6D568B39004B}">
      <dgm:prSet/>
      <dgm:spPr/>
      <dgm:t>
        <a:bodyPr/>
        <a:lstStyle/>
        <a:p>
          <a:r>
            <a:rPr lang="en-US" dirty="0"/>
            <a:t>Developers/Testers: Build, test, and deliver working software in increments</a:t>
          </a:r>
        </a:p>
      </dgm:t>
    </dgm:pt>
    <dgm:pt modelId="{63B33D95-3CE0-41BC-AF1D-64D6AF96C300}" type="parTrans" cxnId="{3908CC20-1470-402E-B765-D87AD1C4E5ED}">
      <dgm:prSet/>
      <dgm:spPr/>
      <dgm:t>
        <a:bodyPr/>
        <a:lstStyle/>
        <a:p>
          <a:endParaRPr lang="en-US"/>
        </a:p>
      </dgm:t>
    </dgm:pt>
    <dgm:pt modelId="{E5DF05DA-0942-4533-B5ED-98F35B5E181C}" type="sibTrans" cxnId="{3908CC20-1470-402E-B765-D87AD1C4E5ED}">
      <dgm:prSet/>
      <dgm:spPr/>
      <dgm:t>
        <a:bodyPr/>
        <a:lstStyle/>
        <a:p>
          <a:endParaRPr lang="en-US"/>
        </a:p>
      </dgm:t>
    </dgm:pt>
    <dgm:pt modelId="{23609562-0631-4793-A0A3-E57A448DE071}">
      <dgm:prSet/>
      <dgm:spPr/>
      <dgm:t>
        <a:bodyPr/>
        <a:lstStyle/>
        <a:p>
          <a:r>
            <a:rPr lang="en-US"/>
            <a:t>Every role supports teamwork and frequent delivery of quality work.</a:t>
          </a:r>
        </a:p>
      </dgm:t>
    </dgm:pt>
    <dgm:pt modelId="{3C30E722-FE46-45E5-A275-9ECD87ABD2A9}" type="parTrans" cxnId="{E0FFCD50-49A4-4498-9777-6A465F249661}">
      <dgm:prSet/>
      <dgm:spPr/>
      <dgm:t>
        <a:bodyPr/>
        <a:lstStyle/>
        <a:p>
          <a:endParaRPr lang="en-US"/>
        </a:p>
      </dgm:t>
    </dgm:pt>
    <dgm:pt modelId="{4DB78D18-0AB8-4063-8E67-C776E7A73808}" type="sibTrans" cxnId="{E0FFCD50-49A4-4498-9777-6A465F249661}">
      <dgm:prSet/>
      <dgm:spPr/>
      <dgm:t>
        <a:bodyPr/>
        <a:lstStyle/>
        <a:p>
          <a:endParaRPr lang="en-US"/>
        </a:p>
      </dgm:t>
    </dgm:pt>
    <dgm:pt modelId="{95EFB9AE-A8CE-4D51-88B4-372CC47FBDC5}">
      <dgm:prSet/>
      <dgm:spPr/>
      <dgm:t>
        <a:bodyPr/>
        <a:lstStyle/>
        <a:p>
          <a:r>
            <a:rPr lang="en-US"/>
            <a:t>(Source: Hoda et al., 2021)</a:t>
          </a:r>
        </a:p>
      </dgm:t>
    </dgm:pt>
    <dgm:pt modelId="{B6829E3B-F61A-404D-A4D7-FC3576BB6A14}" type="parTrans" cxnId="{F9A62431-BC50-4F4C-B6CD-FC7501D475A5}">
      <dgm:prSet/>
      <dgm:spPr/>
      <dgm:t>
        <a:bodyPr/>
        <a:lstStyle/>
        <a:p>
          <a:endParaRPr lang="en-US"/>
        </a:p>
      </dgm:t>
    </dgm:pt>
    <dgm:pt modelId="{14C6FF9C-7F45-4D09-A070-B870B8AD4E47}" type="sibTrans" cxnId="{F9A62431-BC50-4F4C-B6CD-FC7501D475A5}">
      <dgm:prSet/>
      <dgm:spPr/>
      <dgm:t>
        <a:bodyPr/>
        <a:lstStyle/>
        <a:p>
          <a:endParaRPr lang="en-US"/>
        </a:p>
      </dgm:t>
    </dgm:pt>
    <dgm:pt modelId="{1EFDDD09-81DF-44C4-88D9-4BF09DD5F66B}" type="pres">
      <dgm:prSet presAssocID="{49A63D36-DAC5-4581-93E3-6582CF55C1C6}" presName="linear" presStyleCnt="0">
        <dgm:presLayoutVars>
          <dgm:animLvl val="lvl"/>
          <dgm:resizeHandles val="exact"/>
        </dgm:presLayoutVars>
      </dgm:prSet>
      <dgm:spPr/>
    </dgm:pt>
    <dgm:pt modelId="{E2B971B0-B966-4D20-BA72-9EE3BE06121D}" type="pres">
      <dgm:prSet presAssocID="{021E9EB0-04FF-4CFE-96F8-2274950AF453}" presName="parentText" presStyleLbl="node1" presStyleIdx="0" presStyleCnt="5">
        <dgm:presLayoutVars>
          <dgm:chMax val="0"/>
          <dgm:bulletEnabled val="1"/>
        </dgm:presLayoutVars>
      </dgm:prSet>
      <dgm:spPr/>
    </dgm:pt>
    <dgm:pt modelId="{8E60F5A6-C1CF-408D-A75D-FBEFCE98B5DF}" type="pres">
      <dgm:prSet presAssocID="{F9203C7D-2A85-4989-A379-33285B7D29EC}" presName="spacer" presStyleCnt="0"/>
      <dgm:spPr/>
    </dgm:pt>
    <dgm:pt modelId="{79894CAE-A5DC-4DC5-A15E-FA3B4D6E3768}" type="pres">
      <dgm:prSet presAssocID="{96F1D533-2D4C-447D-9879-11B8EB56E62C}" presName="parentText" presStyleLbl="node1" presStyleIdx="1" presStyleCnt="5">
        <dgm:presLayoutVars>
          <dgm:chMax val="0"/>
          <dgm:bulletEnabled val="1"/>
        </dgm:presLayoutVars>
      </dgm:prSet>
      <dgm:spPr/>
    </dgm:pt>
    <dgm:pt modelId="{34434729-D3E2-4FA6-A63E-F66ED54B52A9}" type="pres">
      <dgm:prSet presAssocID="{2415BF26-6500-4DCE-B50D-4F17EBFD7A5A}" presName="spacer" presStyleCnt="0"/>
      <dgm:spPr/>
    </dgm:pt>
    <dgm:pt modelId="{24FD11D6-A399-4A7D-8FB9-46485D95F147}" type="pres">
      <dgm:prSet presAssocID="{F584FD55-9C91-4AD4-AB71-6D568B39004B}" presName="parentText" presStyleLbl="node1" presStyleIdx="2" presStyleCnt="5">
        <dgm:presLayoutVars>
          <dgm:chMax val="0"/>
          <dgm:bulletEnabled val="1"/>
        </dgm:presLayoutVars>
      </dgm:prSet>
      <dgm:spPr/>
    </dgm:pt>
    <dgm:pt modelId="{25CECD38-9147-4845-BA6A-A2D2E2466473}" type="pres">
      <dgm:prSet presAssocID="{E5DF05DA-0942-4533-B5ED-98F35B5E181C}" presName="spacer" presStyleCnt="0"/>
      <dgm:spPr/>
    </dgm:pt>
    <dgm:pt modelId="{78C373E5-011F-4806-98DE-167CAD7F47EA}" type="pres">
      <dgm:prSet presAssocID="{23609562-0631-4793-A0A3-E57A448DE071}" presName="parentText" presStyleLbl="node1" presStyleIdx="3" presStyleCnt="5">
        <dgm:presLayoutVars>
          <dgm:chMax val="0"/>
          <dgm:bulletEnabled val="1"/>
        </dgm:presLayoutVars>
      </dgm:prSet>
      <dgm:spPr/>
    </dgm:pt>
    <dgm:pt modelId="{C11A0FEB-E6F2-4D12-83DF-194B7EA1E37F}" type="pres">
      <dgm:prSet presAssocID="{4DB78D18-0AB8-4063-8E67-C776E7A73808}" presName="spacer" presStyleCnt="0"/>
      <dgm:spPr/>
    </dgm:pt>
    <dgm:pt modelId="{6D724D59-36B3-465A-8586-29CA9D09EEF0}" type="pres">
      <dgm:prSet presAssocID="{95EFB9AE-A8CE-4D51-88B4-372CC47FBDC5}" presName="parentText" presStyleLbl="node1" presStyleIdx="4" presStyleCnt="5">
        <dgm:presLayoutVars>
          <dgm:chMax val="0"/>
          <dgm:bulletEnabled val="1"/>
        </dgm:presLayoutVars>
      </dgm:prSet>
      <dgm:spPr/>
    </dgm:pt>
  </dgm:ptLst>
  <dgm:cxnLst>
    <dgm:cxn modelId="{3908CC20-1470-402E-B765-D87AD1C4E5ED}" srcId="{49A63D36-DAC5-4581-93E3-6582CF55C1C6}" destId="{F584FD55-9C91-4AD4-AB71-6D568B39004B}" srcOrd="2" destOrd="0" parTransId="{63B33D95-3CE0-41BC-AF1D-64D6AF96C300}" sibTransId="{E5DF05DA-0942-4533-B5ED-98F35B5E181C}"/>
    <dgm:cxn modelId="{F9A62431-BC50-4F4C-B6CD-FC7501D475A5}" srcId="{49A63D36-DAC5-4581-93E3-6582CF55C1C6}" destId="{95EFB9AE-A8CE-4D51-88B4-372CC47FBDC5}" srcOrd="4" destOrd="0" parTransId="{B6829E3B-F61A-404D-A4D7-FC3576BB6A14}" sibTransId="{14C6FF9C-7F45-4D09-A070-B870B8AD4E47}"/>
    <dgm:cxn modelId="{51D5325F-9C01-42D4-8D4E-3C2C4BD1BA10}" type="presOf" srcId="{96F1D533-2D4C-447D-9879-11B8EB56E62C}" destId="{79894CAE-A5DC-4DC5-A15E-FA3B4D6E3768}" srcOrd="0" destOrd="0" presId="urn:microsoft.com/office/officeart/2005/8/layout/vList2"/>
    <dgm:cxn modelId="{E0FFCD50-49A4-4498-9777-6A465F249661}" srcId="{49A63D36-DAC5-4581-93E3-6582CF55C1C6}" destId="{23609562-0631-4793-A0A3-E57A448DE071}" srcOrd="3" destOrd="0" parTransId="{3C30E722-FE46-45E5-A275-9ECD87ABD2A9}" sibTransId="{4DB78D18-0AB8-4063-8E67-C776E7A73808}"/>
    <dgm:cxn modelId="{4CCE2F8E-9C36-413C-96FB-4C501CCFD30B}" srcId="{49A63D36-DAC5-4581-93E3-6582CF55C1C6}" destId="{96F1D533-2D4C-447D-9879-11B8EB56E62C}" srcOrd="1" destOrd="0" parTransId="{9B6F42EA-4EA0-4931-BEC7-B88162ED8A2B}" sibTransId="{2415BF26-6500-4DCE-B50D-4F17EBFD7A5A}"/>
    <dgm:cxn modelId="{6945BC8E-96D2-4ABA-AB0E-AB78BC4C9940}" type="presOf" srcId="{95EFB9AE-A8CE-4D51-88B4-372CC47FBDC5}" destId="{6D724D59-36B3-465A-8586-29CA9D09EEF0}" srcOrd="0" destOrd="0" presId="urn:microsoft.com/office/officeart/2005/8/layout/vList2"/>
    <dgm:cxn modelId="{6CBD7BA7-8729-4C29-8B19-AFDF62093C1D}" type="presOf" srcId="{021E9EB0-04FF-4CFE-96F8-2274950AF453}" destId="{E2B971B0-B966-4D20-BA72-9EE3BE06121D}" srcOrd="0" destOrd="0" presId="urn:microsoft.com/office/officeart/2005/8/layout/vList2"/>
    <dgm:cxn modelId="{8B9F44B8-1305-4A10-A54B-2B4FB926B062}" type="presOf" srcId="{23609562-0631-4793-A0A3-E57A448DE071}" destId="{78C373E5-011F-4806-98DE-167CAD7F47EA}" srcOrd="0" destOrd="0" presId="urn:microsoft.com/office/officeart/2005/8/layout/vList2"/>
    <dgm:cxn modelId="{78EE63C9-8B1A-4636-B8AA-B32416669442}" type="presOf" srcId="{49A63D36-DAC5-4581-93E3-6582CF55C1C6}" destId="{1EFDDD09-81DF-44C4-88D9-4BF09DD5F66B}" srcOrd="0" destOrd="0" presId="urn:microsoft.com/office/officeart/2005/8/layout/vList2"/>
    <dgm:cxn modelId="{A596A1D9-868B-4AD3-9785-E406FC059C06}" srcId="{49A63D36-DAC5-4581-93E3-6582CF55C1C6}" destId="{021E9EB0-04FF-4CFE-96F8-2274950AF453}" srcOrd="0" destOrd="0" parTransId="{C25E1C3F-065A-4E2F-84AC-258BB09A88B6}" sibTransId="{F9203C7D-2A85-4989-A379-33285B7D29EC}"/>
    <dgm:cxn modelId="{483C44E9-45FB-4693-B84F-A50C904ADD0C}" type="presOf" srcId="{F584FD55-9C91-4AD4-AB71-6D568B39004B}" destId="{24FD11D6-A399-4A7D-8FB9-46485D95F147}" srcOrd="0" destOrd="0" presId="urn:microsoft.com/office/officeart/2005/8/layout/vList2"/>
    <dgm:cxn modelId="{683E3D59-E8AA-475B-B107-832D3908D854}" type="presParOf" srcId="{1EFDDD09-81DF-44C4-88D9-4BF09DD5F66B}" destId="{E2B971B0-B966-4D20-BA72-9EE3BE06121D}" srcOrd="0" destOrd="0" presId="urn:microsoft.com/office/officeart/2005/8/layout/vList2"/>
    <dgm:cxn modelId="{DE52CE48-581C-41B2-988A-564F4DDC32D0}" type="presParOf" srcId="{1EFDDD09-81DF-44C4-88D9-4BF09DD5F66B}" destId="{8E60F5A6-C1CF-408D-A75D-FBEFCE98B5DF}" srcOrd="1" destOrd="0" presId="urn:microsoft.com/office/officeart/2005/8/layout/vList2"/>
    <dgm:cxn modelId="{C5CA66B3-7976-4430-A954-B1078A7A5DB0}" type="presParOf" srcId="{1EFDDD09-81DF-44C4-88D9-4BF09DD5F66B}" destId="{79894CAE-A5DC-4DC5-A15E-FA3B4D6E3768}" srcOrd="2" destOrd="0" presId="urn:microsoft.com/office/officeart/2005/8/layout/vList2"/>
    <dgm:cxn modelId="{8270B03C-A35D-4189-8315-65F795B33A68}" type="presParOf" srcId="{1EFDDD09-81DF-44C4-88D9-4BF09DD5F66B}" destId="{34434729-D3E2-4FA6-A63E-F66ED54B52A9}" srcOrd="3" destOrd="0" presId="urn:microsoft.com/office/officeart/2005/8/layout/vList2"/>
    <dgm:cxn modelId="{88826001-87FA-44F1-BA0B-8850024B820B}" type="presParOf" srcId="{1EFDDD09-81DF-44C4-88D9-4BF09DD5F66B}" destId="{24FD11D6-A399-4A7D-8FB9-46485D95F147}" srcOrd="4" destOrd="0" presId="urn:microsoft.com/office/officeart/2005/8/layout/vList2"/>
    <dgm:cxn modelId="{D295E526-1BE5-4B1D-B09F-38639B5F8D56}" type="presParOf" srcId="{1EFDDD09-81DF-44C4-88D9-4BF09DD5F66B}" destId="{25CECD38-9147-4845-BA6A-A2D2E2466473}" srcOrd="5" destOrd="0" presId="urn:microsoft.com/office/officeart/2005/8/layout/vList2"/>
    <dgm:cxn modelId="{9EBA1416-E911-46A4-8DE0-0CE326994E0C}" type="presParOf" srcId="{1EFDDD09-81DF-44C4-88D9-4BF09DD5F66B}" destId="{78C373E5-011F-4806-98DE-167CAD7F47EA}" srcOrd="6" destOrd="0" presId="urn:microsoft.com/office/officeart/2005/8/layout/vList2"/>
    <dgm:cxn modelId="{C96C5277-B3DA-4580-BC0C-D999A0B92E0C}" type="presParOf" srcId="{1EFDDD09-81DF-44C4-88D9-4BF09DD5F66B}" destId="{C11A0FEB-E6F2-4D12-83DF-194B7EA1E37F}" srcOrd="7" destOrd="0" presId="urn:microsoft.com/office/officeart/2005/8/layout/vList2"/>
    <dgm:cxn modelId="{0CB54B34-1EDB-4591-BB01-BB01FF4F28F5}" type="presParOf" srcId="{1EFDDD09-81DF-44C4-88D9-4BF09DD5F66B}" destId="{6D724D59-36B3-465A-8586-29CA9D09EEF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F1BD72-AEA9-49B8-9BD9-D861F3C537B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3014113-0919-4C9C-BBF4-88DCF64CE7CB}">
      <dgm:prSet/>
      <dgm:spPr/>
      <dgm:t>
        <a:bodyPr/>
        <a:lstStyle/>
        <a:p>
          <a:r>
            <a:rPr lang="en-US" dirty="0"/>
            <a:t>Planning: Identify and then prioritize the user stories.</a:t>
          </a:r>
        </a:p>
      </dgm:t>
    </dgm:pt>
    <dgm:pt modelId="{873E8EC3-B4E3-4CFF-AF57-04ECD71659D6}" type="parTrans" cxnId="{8E36C7B3-76AD-4393-9F2B-95559D63E02A}">
      <dgm:prSet/>
      <dgm:spPr/>
      <dgm:t>
        <a:bodyPr/>
        <a:lstStyle/>
        <a:p>
          <a:endParaRPr lang="en-US"/>
        </a:p>
      </dgm:t>
    </dgm:pt>
    <dgm:pt modelId="{36AD3A67-51A9-468E-95CE-53E4AE82730B}" type="sibTrans" cxnId="{8E36C7B3-76AD-4393-9F2B-95559D63E02A}">
      <dgm:prSet/>
      <dgm:spPr/>
      <dgm:t>
        <a:bodyPr/>
        <a:lstStyle/>
        <a:p>
          <a:endParaRPr lang="en-US"/>
        </a:p>
      </dgm:t>
    </dgm:pt>
    <dgm:pt modelId="{2A394FBF-4563-47FD-B4DC-B72EB7051C5B}">
      <dgm:prSet/>
      <dgm:spPr/>
      <dgm:t>
        <a:bodyPr/>
        <a:lstStyle/>
        <a:p>
          <a:r>
            <a:rPr lang="en-US"/>
            <a:t>Sprint Execution: Develop, test, and integrate small increments.</a:t>
          </a:r>
        </a:p>
      </dgm:t>
    </dgm:pt>
    <dgm:pt modelId="{F0D2A6A6-2D70-4BCE-9425-B961560879FC}" type="parTrans" cxnId="{7FB2EEDB-5A57-4958-9590-7137FFCDECBA}">
      <dgm:prSet/>
      <dgm:spPr/>
      <dgm:t>
        <a:bodyPr/>
        <a:lstStyle/>
        <a:p>
          <a:endParaRPr lang="en-US"/>
        </a:p>
      </dgm:t>
    </dgm:pt>
    <dgm:pt modelId="{896118C4-D922-45F0-B05E-CEC69F152B71}" type="sibTrans" cxnId="{7FB2EEDB-5A57-4958-9590-7137FFCDECBA}">
      <dgm:prSet/>
      <dgm:spPr/>
      <dgm:t>
        <a:bodyPr/>
        <a:lstStyle/>
        <a:p>
          <a:endParaRPr lang="en-US"/>
        </a:p>
      </dgm:t>
    </dgm:pt>
    <dgm:pt modelId="{4CDB17CB-0906-4B4E-A4C8-D53436283935}">
      <dgm:prSet/>
      <dgm:spPr/>
      <dgm:t>
        <a:bodyPr/>
        <a:lstStyle/>
        <a:p>
          <a:r>
            <a:rPr lang="en-US" dirty="0"/>
            <a:t>Daily Standups: Short updates for daily team alignment.</a:t>
          </a:r>
        </a:p>
      </dgm:t>
    </dgm:pt>
    <dgm:pt modelId="{5E03FBE8-094A-4BBC-8BF3-92CF49A5D02A}" type="parTrans" cxnId="{A299ABF3-C98D-4F36-A9C8-9A8DFF5BDA54}">
      <dgm:prSet/>
      <dgm:spPr/>
      <dgm:t>
        <a:bodyPr/>
        <a:lstStyle/>
        <a:p>
          <a:endParaRPr lang="en-US"/>
        </a:p>
      </dgm:t>
    </dgm:pt>
    <dgm:pt modelId="{31D02C2E-019E-4A6E-B924-B129A68A0461}" type="sibTrans" cxnId="{A299ABF3-C98D-4F36-A9C8-9A8DFF5BDA54}">
      <dgm:prSet/>
      <dgm:spPr/>
      <dgm:t>
        <a:bodyPr/>
        <a:lstStyle/>
        <a:p>
          <a:endParaRPr lang="en-US"/>
        </a:p>
      </dgm:t>
    </dgm:pt>
    <dgm:pt modelId="{1DBE36BA-BB35-4B20-8A52-7AE530614C55}">
      <dgm:prSet/>
      <dgm:spPr/>
      <dgm:t>
        <a:bodyPr/>
        <a:lstStyle/>
        <a:p>
          <a:r>
            <a:rPr lang="en-US" dirty="0"/>
            <a:t>Review and Retrospective: Reflect on completed work and adjust accordingly.</a:t>
          </a:r>
        </a:p>
      </dgm:t>
    </dgm:pt>
    <dgm:pt modelId="{A649178C-26E9-468D-942F-B345D231F534}" type="parTrans" cxnId="{07285891-8D3C-44CD-8FF0-BAEC475B8D58}">
      <dgm:prSet/>
      <dgm:spPr/>
      <dgm:t>
        <a:bodyPr/>
        <a:lstStyle/>
        <a:p>
          <a:endParaRPr lang="en-US"/>
        </a:p>
      </dgm:t>
    </dgm:pt>
    <dgm:pt modelId="{6B3190F6-521C-45BE-AF0D-DB3E6E2182E0}" type="sibTrans" cxnId="{07285891-8D3C-44CD-8FF0-BAEC475B8D58}">
      <dgm:prSet/>
      <dgm:spPr/>
      <dgm:t>
        <a:bodyPr/>
        <a:lstStyle/>
        <a:p>
          <a:endParaRPr lang="en-US"/>
        </a:p>
      </dgm:t>
    </dgm:pt>
    <dgm:pt modelId="{4762F42E-F445-4189-9AFD-5A0B7EF35F99}">
      <dgm:prSet/>
      <dgm:spPr/>
      <dgm:t>
        <a:bodyPr/>
        <a:lstStyle/>
        <a:p>
          <a:r>
            <a:rPr lang="en-US"/>
            <a:t>Agile cycles allow constant feedback and improvement.</a:t>
          </a:r>
        </a:p>
      </dgm:t>
    </dgm:pt>
    <dgm:pt modelId="{318FE5CA-7C28-4FC2-B715-B498DA39D6C5}" type="parTrans" cxnId="{83CF4212-A52D-427E-8C56-19EAC2063A69}">
      <dgm:prSet/>
      <dgm:spPr/>
      <dgm:t>
        <a:bodyPr/>
        <a:lstStyle/>
        <a:p>
          <a:endParaRPr lang="en-US"/>
        </a:p>
      </dgm:t>
    </dgm:pt>
    <dgm:pt modelId="{2F9CDAF2-5461-4F2A-B6DC-5741B958055D}" type="sibTrans" cxnId="{83CF4212-A52D-427E-8C56-19EAC2063A69}">
      <dgm:prSet/>
      <dgm:spPr/>
      <dgm:t>
        <a:bodyPr/>
        <a:lstStyle/>
        <a:p>
          <a:endParaRPr lang="en-US"/>
        </a:p>
      </dgm:t>
    </dgm:pt>
    <dgm:pt modelId="{2E2E1AF0-CF2E-425C-8CDD-7594B1229002}">
      <dgm:prSet/>
      <dgm:spPr/>
      <dgm:t>
        <a:bodyPr/>
        <a:lstStyle/>
        <a:p>
          <a:r>
            <a:rPr lang="en-US"/>
            <a:t>(Source: Campanelli et al., 2023)</a:t>
          </a:r>
        </a:p>
      </dgm:t>
    </dgm:pt>
    <dgm:pt modelId="{D96E4A23-604A-4F78-BD57-F099537971E6}" type="parTrans" cxnId="{B31C6101-9985-4197-8A5C-4EF4F357BFD7}">
      <dgm:prSet/>
      <dgm:spPr/>
      <dgm:t>
        <a:bodyPr/>
        <a:lstStyle/>
        <a:p>
          <a:endParaRPr lang="en-US"/>
        </a:p>
      </dgm:t>
    </dgm:pt>
    <dgm:pt modelId="{A85228A3-1B51-4422-8355-94221C28BD2A}" type="sibTrans" cxnId="{B31C6101-9985-4197-8A5C-4EF4F357BFD7}">
      <dgm:prSet/>
      <dgm:spPr/>
      <dgm:t>
        <a:bodyPr/>
        <a:lstStyle/>
        <a:p>
          <a:endParaRPr lang="en-US"/>
        </a:p>
      </dgm:t>
    </dgm:pt>
    <dgm:pt modelId="{CC1C1E92-9779-4210-8C21-AC1B3A09A216}" type="pres">
      <dgm:prSet presAssocID="{91F1BD72-AEA9-49B8-9BD9-D861F3C537B9}" presName="linear" presStyleCnt="0">
        <dgm:presLayoutVars>
          <dgm:animLvl val="lvl"/>
          <dgm:resizeHandles val="exact"/>
        </dgm:presLayoutVars>
      </dgm:prSet>
      <dgm:spPr/>
    </dgm:pt>
    <dgm:pt modelId="{C3F74779-5C90-4E5F-985E-9E02E9FEDBCC}" type="pres">
      <dgm:prSet presAssocID="{F3014113-0919-4C9C-BBF4-88DCF64CE7CB}" presName="parentText" presStyleLbl="node1" presStyleIdx="0" presStyleCnt="6">
        <dgm:presLayoutVars>
          <dgm:chMax val="0"/>
          <dgm:bulletEnabled val="1"/>
        </dgm:presLayoutVars>
      </dgm:prSet>
      <dgm:spPr/>
    </dgm:pt>
    <dgm:pt modelId="{E301E933-10D1-4F43-8C93-A6A1F6F43869}" type="pres">
      <dgm:prSet presAssocID="{36AD3A67-51A9-468E-95CE-53E4AE82730B}" presName="spacer" presStyleCnt="0"/>
      <dgm:spPr/>
    </dgm:pt>
    <dgm:pt modelId="{32EC3ED0-EF3D-4ED3-93E6-2482B1E64213}" type="pres">
      <dgm:prSet presAssocID="{2A394FBF-4563-47FD-B4DC-B72EB7051C5B}" presName="parentText" presStyleLbl="node1" presStyleIdx="1" presStyleCnt="6">
        <dgm:presLayoutVars>
          <dgm:chMax val="0"/>
          <dgm:bulletEnabled val="1"/>
        </dgm:presLayoutVars>
      </dgm:prSet>
      <dgm:spPr/>
    </dgm:pt>
    <dgm:pt modelId="{31BA221B-8FE3-4893-8597-D1FF035915FB}" type="pres">
      <dgm:prSet presAssocID="{896118C4-D922-45F0-B05E-CEC69F152B71}" presName="spacer" presStyleCnt="0"/>
      <dgm:spPr/>
    </dgm:pt>
    <dgm:pt modelId="{D010920D-593C-4922-AA3E-BF0F6D2D23E6}" type="pres">
      <dgm:prSet presAssocID="{4CDB17CB-0906-4B4E-A4C8-D53436283935}" presName="parentText" presStyleLbl="node1" presStyleIdx="2" presStyleCnt="6">
        <dgm:presLayoutVars>
          <dgm:chMax val="0"/>
          <dgm:bulletEnabled val="1"/>
        </dgm:presLayoutVars>
      </dgm:prSet>
      <dgm:spPr/>
    </dgm:pt>
    <dgm:pt modelId="{8BA000C0-1C77-4313-82FC-CF7404602E4A}" type="pres">
      <dgm:prSet presAssocID="{31D02C2E-019E-4A6E-B924-B129A68A0461}" presName="spacer" presStyleCnt="0"/>
      <dgm:spPr/>
    </dgm:pt>
    <dgm:pt modelId="{D865733E-089C-41C4-BF01-609A9CCF2015}" type="pres">
      <dgm:prSet presAssocID="{1DBE36BA-BB35-4B20-8A52-7AE530614C55}" presName="parentText" presStyleLbl="node1" presStyleIdx="3" presStyleCnt="6">
        <dgm:presLayoutVars>
          <dgm:chMax val="0"/>
          <dgm:bulletEnabled val="1"/>
        </dgm:presLayoutVars>
      </dgm:prSet>
      <dgm:spPr/>
    </dgm:pt>
    <dgm:pt modelId="{D441BA6F-A268-4ADC-88EA-475945B8AA3E}" type="pres">
      <dgm:prSet presAssocID="{6B3190F6-521C-45BE-AF0D-DB3E6E2182E0}" presName="spacer" presStyleCnt="0"/>
      <dgm:spPr/>
    </dgm:pt>
    <dgm:pt modelId="{FEC76415-2E92-45C6-B657-C19C0931AA7D}" type="pres">
      <dgm:prSet presAssocID="{4762F42E-F445-4189-9AFD-5A0B7EF35F99}" presName="parentText" presStyleLbl="node1" presStyleIdx="4" presStyleCnt="6">
        <dgm:presLayoutVars>
          <dgm:chMax val="0"/>
          <dgm:bulletEnabled val="1"/>
        </dgm:presLayoutVars>
      </dgm:prSet>
      <dgm:spPr/>
    </dgm:pt>
    <dgm:pt modelId="{52E55763-533D-4FFD-9039-968AA80DF180}" type="pres">
      <dgm:prSet presAssocID="{2F9CDAF2-5461-4F2A-B6DC-5741B958055D}" presName="spacer" presStyleCnt="0"/>
      <dgm:spPr/>
    </dgm:pt>
    <dgm:pt modelId="{994EC0DC-0E6C-4F68-892C-F950C34AE079}" type="pres">
      <dgm:prSet presAssocID="{2E2E1AF0-CF2E-425C-8CDD-7594B1229002}" presName="parentText" presStyleLbl="node1" presStyleIdx="5" presStyleCnt="6">
        <dgm:presLayoutVars>
          <dgm:chMax val="0"/>
          <dgm:bulletEnabled val="1"/>
        </dgm:presLayoutVars>
      </dgm:prSet>
      <dgm:spPr/>
    </dgm:pt>
  </dgm:ptLst>
  <dgm:cxnLst>
    <dgm:cxn modelId="{B31C6101-9985-4197-8A5C-4EF4F357BFD7}" srcId="{91F1BD72-AEA9-49B8-9BD9-D861F3C537B9}" destId="{2E2E1AF0-CF2E-425C-8CDD-7594B1229002}" srcOrd="5" destOrd="0" parTransId="{D96E4A23-604A-4F78-BD57-F099537971E6}" sibTransId="{A85228A3-1B51-4422-8355-94221C28BD2A}"/>
    <dgm:cxn modelId="{83CF4212-A52D-427E-8C56-19EAC2063A69}" srcId="{91F1BD72-AEA9-49B8-9BD9-D861F3C537B9}" destId="{4762F42E-F445-4189-9AFD-5A0B7EF35F99}" srcOrd="4" destOrd="0" parTransId="{318FE5CA-7C28-4FC2-B715-B498DA39D6C5}" sibTransId="{2F9CDAF2-5461-4F2A-B6DC-5741B958055D}"/>
    <dgm:cxn modelId="{421BAF17-4DC6-434D-8624-EEB302879692}" type="presOf" srcId="{1DBE36BA-BB35-4B20-8A52-7AE530614C55}" destId="{D865733E-089C-41C4-BF01-609A9CCF2015}" srcOrd="0" destOrd="0" presId="urn:microsoft.com/office/officeart/2005/8/layout/vList2"/>
    <dgm:cxn modelId="{F21F502A-347C-4CD9-8130-425DE60237E7}" type="presOf" srcId="{4762F42E-F445-4189-9AFD-5A0B7EF35F99}" destId="{FEC76415-2E92-45C6-B657-C19C0931AA7D}" srcOrd="0" destOrd="0" presId="urn:microsoft.com/office/officeart/2005/8/layout/vList2"/>
    <dgm:cxn modelId="{B8914A53-323E-493C-B84C-FBAC16E63029}" type="presOf" srcId="{2A394FBF-4563-47FD-B4DC-B72EB7051C5B}" destId="{32EC3ED0-EF3D-4ED3-93E6-2482B1E64213}" srcOrd="0" destOrd="0" presId="urn:microsoft.com/office/officeart/2005/8/layout/vList2"/>
    <dgm:cxn modelId="{2C65C555-6BF5-4851-B1CE-00568CD57F64}" type="presOf" srcId="{2E2E1AF0-CF2E-425C-8CDD-7594B1229002}" destId="{994EC0DC-0E6C-4F68-892C-F950C34AE079}" srcOrd="0" destOrd="0" presId="urn:microsoft.com/office/officeart/2005/8/layout/vList2"/>
    <dgm:cxn modelId="{1B26947C-58AE-4E32-BB09-0BC1149E42C3}" type="presOf" srcId="{F3014113-0919-4C9C-BBF4-88DCF64CE7CB}" destId="{C3F74779-5C90-4E5F-985E-9E02E9FEDBCC}" srcOrd="0" destOrd="0" presId="urn:microsoft.com/office/officeart/2005/8/layout/vList2"/>
    <dgm:cxn modelId="{07285891-8D3C-44CD-8FF0-BAEC475B8D58}" srcId="{91F1BD72-AEA9-49B8-9BD9-D861F3C537B9}" destId="{1DBE36BA-BB35-4B20-8A52-7AE530614C55}" srcOrd="3" destOrd="0" parTransId="{A649178C-26E9-468D-942F-B345D231F534}" sibTransId="{6B3190F6-521C-45BE-AF0D-DB3E6E2182E0}"/>
    <dgm:cxn modelId="{8E36C7B3-76AD-4393-9F2B-95559D63E02A}" srcId="{91F1BD72-AEA9-49B8-9BD9-D861F3C537B9}" destId="{F3014113-0919-4C9C-BBF4-88DCF64CE7CB}" srcOrd="0" destOrd="0" parTransId="{873E8EC3-B4E3-4CFF-AF57-04ECD71659D6}" sibTransId="{36AD3A67-51A9-468E-95CE-53E4AE82730B}"/>
    <dgm:cxn modelId="{2ECCF7B4-E617-40F0-A569-6A5ED226D23D}" type="presOf" srcId="{4CDB17CB-0906-4B4E-A4C8-D53436283935}" destId="{D010920D-593C-4922-AA3E-BF0F6D2D23E6}" srcOrd="0" destOrd="0" presId="urn:microsoft.com/office/officeart/2005/8/layout/vList2"/>
    <dgm:cxn modelId="{71927AD1-504A-434F-9C21-4A089462F2F4}" type="presOf" srcId="{91F1BD72-AEA9-49B8-9BD9-D861F3C537B9}" destId="{CC1C1E92-9779-4210-8C21-AC1B3A09A216}" srcOrd="0" destOrd="0" presId="urn:microsoft.com/office/officeart/2005/8/layout/vList2"/>
    <dgm:cxn modelId="{7FB2EEDB-5A57-4958-9590-7137FFCDECBA}" srcId="{91F1BD72-AEA9-49B8-9BD9-D861F3C537B9}" destId="{2A394FBF-4563-47FD-B4DC-B72EB7051C5B}" srcOrd="1" destOrd="0" parTransId="{F0D2A6A6-2D70-4BCE-9425-B961560879FC}" sibTransId="{896118C4-D922-45F0-B05E-CEC69F152B71}"/>
    <dgm:cxn modelId="{A299ABF3-C98D-4F36-A9C8-9A8DFF5BDA54}" srcId="{91F1BD72-AEA9-49B8-9BD9-D861F3C537B9}" destId="{4CDB17CB-0906-4B4E-A4C8-D53436283935}" srcOrd="2" destOrd="0" parTransId="{5E03FBE8-094A-4BBC-8BF3-92CF49A5D02A}" sibTransId="{31D02C2E-019E-4A6E-B924-B129A68A0461}"/>
    <dgm:cxn modelId="{D01AA490-ECC4-432E-B9B7-F4A01D151BEA}" type="presParOf" srcId="{CC1C1E92-9779-4210-8C21-AC1B3A09A216}" destId="{C3F74779-5C90-4E5F-985E-9E02E9FEDBCC}" srcOrd="0" destOrd="0" presId="urn:microsoft.com/office/officeart/2005/8/layout/vList2"/>
    <dgm:cxn modelId="{3AD708B5-6DEE-4368-A136-9278328D210E}" type="presParOf" srcId="{CC1C1E92-9779-4210-8C21-AC1B3A09A216}" destId="{E301E933-10D1-4F43-8C93-A6A1F6F43869}" srcOrd="1" destOrd="0" presId="urn:microsoft.com/office/officeart/2005/8/layout/vList2"/>
    <dgm:cxn modelId="{D2104A4A-B46A-47E0-85FE-3EB4D7226407}" type="presParOf" srcId="{CC1C1E92-9779-4210-8C21-AC1B3A09A216}" destId="{32EC3ED0-EF3D-4ED3-93E6-2482B1E64213}" srcOrd="2" destOrd="0" presId="urn:microsoft.com/office/officeart/2005/8/layout/vList2"/>
    <dgm:cxn modelId="{E2013213-420C-4E83-891F-14C0D0EBC2E7}" type="presParOf" srcId="{CC1C1E92-9779-4210-8C21-AC1B3A09A216}" destId="{31BA221B-8FE3-4893-8597-D1FF035915FB}" srcOrd="3" destOrd="0" presId="urn:microsoft.com/office/officeart/2005/8/layout/vList2"/>
    <dgm:cxn modelId="{D83DC716-5630-4BC4-9A2F-166E987328C1}" type="presParOf" srcId="{CC1C1E92-9779-4210-8C21-AC1B3A09A216}" destId="{D010920D-593C-4922-AA3E-BF0F6D2D23E6}" srcOrd="4" destOrd="0" presId="urn:microsoft.com/office/officeart/2005/8/layout/vList2"/>
    <dgm:cxn modelId="{8CA8F3F5-329C-418B-A181-C4019747CCC5}" type="presParOf" srcId="{CC1C1E92-9779-4210-8C21-AC1B3A09A216}" destId="{8BA000C0-1C77-4313-82FC-CF7404602E4A}" srcOrd="5" destOrd="0" presId="urn:microsoft.com/office/officeart/2005/8/layout/vList2"/>
    <dgm:cxn modelId="{47A5B713-5561-4696-9035-CC0EFE9D5500}" type="presParOf" srcId="{CC1C1E92-9779-4210-8C21-AC1B3A09A216}" destId="{D865733E-089C-41C4-BF01-609A9CCF2015}" srcOrd="6" destOrd="0" presId="urn:microsoft.com/office/officeart/2005/8/layout/vList2"/>
    <dgm:cxn modelId="{8CF022E5-8295-4E1B-AC6F-05CC9BC47E74}" type="presParOf" srcId="{CC1C1E92-9779-4210-8C21-AC1B3A09A216}" destId="{D441BA6F-A268-4ADC-88EA-475945B8AA3E}" srcOrd="7" destOrd="0" presId="urn:microsoft.com/office/officeart/2005/8/layout/vList2"/>
    <dgm:cxn modelId="{D6F03117-7A21-432D-A532-C9620B4C447B}" type="presParOf" srcId="{CC1C1E92-9779-4210-8C21-AC1B3A09A216}" destId="{FEC76415-2E92-45C6-B657-C19C0931AA7D}" srcOrd="8" destOrd="0" presId="urn:microsoft.com/office/officeart/2005/8/layout/vList2"/>
    <dgm:cxn modelId="{F4524BB2-F1B8-4896-9CEC-CCCB61B5B171}" type="presParOf" srcId="{CC1C1E92-9779-4210-8C21-AC1B3A09A216}" destId="{52E55763-533D-4FFD-9039-968AA80DF180}" srcOrd="9" destOrd="0" presId="urn:microsoft.com/office/officeart/2005/8/layout/vList2"/>
    <dgm:cxn modelId="{5C7E545F-8A4E-4699-A767-F304C954CF82}" type="presParOf" srcId="{CC1C1E92-9779-4210-8C21-AC1B3A09A216}" destId="{994EC0DC-0E6C-4F68-892C-F950C34AE07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F34B61-EAB4-4540-8223-A7683E2687A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14C35350-EF06-4FC6-B623-34E73154BC2F}">
      <dgm:prSet/>
      <dgm:spPr/>
      <dgm:t>
        <a:bodyPr/>
        <a:lstStyle/>
        <a:p>
          <a:r>
            <a:rPr lang="en-US" dirty="0"/>
            <a:t>Sequential process: Each phase must finish before the next like cascade programming.</a:t>
          </a:r>
        </a:p>
      </dgm:t>
    </dgm:pt>
    <dgm:pt modelId="{5ABB16F6-96CF-4D9E-84E2-0688878A9BFD}" type="parTrans" cxnId="{DF6B2EE4-4E15-43BA-82D3-EAD8710EA80C}">
      <dgm:prSet/>
      <dgm:spPr/>
      <dgm:t>
        <a:bodyPr/>
        <a:lstStyle/>
        <a:p>
          <a:endParaRPr lang="en-US"/>
        </a:p>
      </dgm:t>
    </dgm:pt>
    <dgm:pt modelId="{FCEE22BE-0D84-4485-9FA4-C748F4B2641D}" type="sibTrans" cxnId="{DF6B2EE4-4E15-43BA-82D3-EAD8710EA80C}">
      <dgm:prSet/>
      <dgm:spPr/>
      <dgm:t>
        <a:bodyPr/>
        <a:lstStyle/>
        <a:p>
          <a:endParaRPr lang="en-US"/>
        </a:p>
      </dgm:t>
    </dgm:pt>
    <dgm:pt modelId="{5F81BDF7-8E6D-4232-83CD-11F7713DDB0D}">
      <dgm:prSet/>
      <dgm:spPr/>
      <dgm:t>
        <a:bodyPr/>
        <a:lstStyle/>
        <a:p>
          <a:r>
            <a:rPr lang="en-US"/>
            <a:t>Pros: Predictable, clear documentation.</a:t>
          </a:r>
        </a:p>
      </dgm:t>
    </dgm:pt>
    <dgm:pt modelId="{B7586303-587C-4755-9BDF-280A828E7C08}" type="parTrans" cxnId="{36DEC362-543B-46E7-8C97-D02F5A47D35D}">
      <dgm:prSet/>
      <dgm:spPr/>
      <dgm:t>
        <a:bodyPr/>
        <a:lstStyle/>
        <a:p>
          <a:endParaRPr lang="en-US"/>
        </a:p>
      </dgm:t>
    </dgm:pt>
    <dgm:pt modelId="{77E610A2-C5BE-46E9-9CB5-649AABE8EA16}" type="sibTrans" cxnId="{36DEC362-543B-46E7-8C97-D02F5A47D35D}">
      <dgm:prSet/>
      <dgm:spPr/>
      <dgm:t>
        <a:bodyPr/>
        <a:lstStyle/>
        <a:p>
          <a:endParaRPr lang="en-US"/>
        </a:p>
      </dgm:t>
    </dgm:pt>
    <dgm:pt modelId="{9A21FC72-1C36-48A0-B579-36E0ED02AF72}">
      <dgm:prSet/>
      <dgm:spPr/>
      <dgm:t>
        <a:bodyPr/>
        <a:lstStyle/>
        <a:p>
          <a:r>
            <a:rPr lang="en-US" dirty="0"/>
            <a:t>Cons: Rigid, slow to adapt, testing occurs too late.</a:t>
          </a:r>
        </a:p>
      </dgm:t>
    </dgm:pt>
    <dgm:pt modelId="{785ED6D1-CF83-4A1F-8237-1E21FAF40190}" type="parTrans" cxnId="{47424651-A993-4E12-A136-60D9103E7DD2}">
      <dgm:prSet/>
      <dgm:spPr/>
      <dgm:t>
        <a:bodyPr/>
        <a:lstStyle/>
        <a:p>
          <a:endParaRPr lang="en-US"/>
        </a:p>
      </dgm:t>
    </dgm:pt>
    <dgm:pt modelId="{F226701A-1326-48F0-9C38-FAE10594FC27}" type="sibTrans" cxnId="{47424651-A993-4E12-A136-60D9103E7DD2}">
      <dgm:prSet/>
      <dgm:spPr/>
      <dgm:t>
        <a:bodyPr/>
        <a:lstStyle/>
        <a:p>
          <a:endParaRPr lang="en-US"/>
        </a:p>
      </dgm:t>
    </dgm:pt>
    <dgm:pt modelId="{35FAF063-125B-4AEB-9CBF-4CE601778635}">
      <dgm:prSet/>
      <dgm:spPr/>
      <dgm:t>
        <a:bodyPr/>
        <a:lstStyle/>
        <a:p>
          <a:r>
            <a:rPr lang="en-US" dirty="0"/>
            <a:t>Example: Vision Quests illusion of progress really showed Waterfalls flaws.</a:t>
          </a:r>
        </a:p>
      </dgm:t>
    </dgm:pt>
    <dgm:pt modelId="{B4753149-5F18-43F1-926A-1E2A801F729A}" type="parTrans" cxnId="{935EAC20-C055-48CC-93A9-D563E2F1F5C4}">
      <dgm:prSet/>
      <dgm:spPr/>
      <dgm:t>
        <a:bodyPr/>
        <a:lstStyle/>
        <a:p>
          <a:endParaRPr lang="en-US"/>
        </a:p>
      </dgm:t>
    </dgm:pt>
    <dgm:pt modelId="{7BD01D66-8BCD-4D1F-8DBA-30ABB14D21DD}" type="sibTrans" cxnId="{935EAC20-C055-48CC-93A9-D563E2F1F5C4}">
      <dgm:prSet/>
      <dgm:spPr/>
      <dgm:t>
        <a:bodyPr/>
        <a:lstStyle/>
        <a:p>
          <a:endParaRPr lang="en-US"/>
        </a:p>
      </dgm:t>
    </dgm:pt>
    <dgm:pt modelId="{CE5C490F-C6D6-4F3E-8855-D9EA4C5E03E8}">
      <dgm:prSet/>
      <dgm:spPr/>
      <dgm:t>
        <a:bodyPr/>
        <a:lstStyle/>
        <a:p>
          <a:r>
            <a:rPr lang="en-US"/>
            <a:t>Agile Difference: Encourages flexibility and faster delivery.</a:t>
          </a:r>
        </a:p>
      </dgm:t>
    </dgm:pt>
    <dgm:pt modelId="{95CA57F5-AF3B-4A1B-8C1A-4627B486F633}" type="parTrans" cxnId="{016186C6-C54B-4F2F-BF0F-4A48B8EB6195}">
      <dgm:prSet/>
      <dgm:spPr/>
      <dgm:t>
        <a:bodyPr/>
        <a:lstStyle/>
        <a:p>
          <a:endParaRPr lang="en-US"/>
        </a:p>
      </dgm:t>
    </dgm:pt>
    <dgm:pt modelId="{12DA68B3-2A66-4D95-B92B-FEDE948E3991}" type="sibTrans" cxnId="{016186C6-C54B-4F2F-BF0F-4A48B8EB6195}">
      <dgm:prSet/>
      <dgm:spPr/>
      <dgm:t>
        <a:bodyPr/>
        <a:lstStyle/>
        <a:p>
          <a:endParaRPr lang="en-US"/>
        </a:p>
      </dgm:t>
    </dgm:pt>
    <dgm:pt modelId="{4CCB37FA-67CE-4854-9528-6AB3C0CAD558}">
      <dgm:prSet/>
      <dgm:spPr/>
      <dgm:t>
        <a:bodyPr/>
        <a:lstStyle/>
        <a:p>
          <a:r>
            <a:rPr lang="en-US"/>
            <a:t>(Source: Dingsoyr et al., 2022)</a:t>
          </a:r>
        </a:p>
      </dgm:t>
    </dgm:pt>
    <dgm:pt modelId="{DCBE3B1C-0905-4306-B938-615BC47A721B}" type="parTrans" cxnId="{0113BC16-5A3B-4F02-ACC5-EA447F595C3F}">
      <dgm:prSet/>
      <dgm:spPr/>
      <dgm:t>
        <a:bodyPr/>
        <a:lstStyle/>
        <a:p>
          <a:endParaRPr lang="en-US"/>
        </a:p>
      </dgm:t>
    </dgm:pt>
    <dgm:pt modelId="{99D73E9A-2E66-4555-96D4-0C1BF148AAA8}" type="sibTrans" cxnId="{0113BC16-5A3B-4F02-ACC5-EA447F595C3F}">
      <dgm:prSet/>
      <dgm:spPr/>
      <dgm:t>
        <a:bodyPr/>
        <a:lstStyle/>
        <a:p>
          <a:endParaRPr lang="en-US"/>
        </a:p>
      </dgm:t>
    </dgm:pt>
    <dgm:pt modelId="{31772D51-D695-4BCF-87A0-94A6B1EB1B42}" type="pres">
      <dgm:prSet presAssocID="{8FF34B61-EAB4-4540-8223-A7683E2687A9}" presName="linear" presStyleCnt="0">
        <dgm:presLayoutVars>
          <dgm:animLvl val="lvl"/>
          <dgm:resizeHandles val="exact"/>
        </dgm:presLayoutVars>
      </dgm:prSet>
      <dgm:spPr/>
    </dgm:pt>
    <dgm:pt modelId="{6BCF1969-EC70-449D-89C8-4D4E55863A8A}" type="pres">
      <dgm:prSet presAssocID="{14C35350-EF06-4FC6-B623-34E73154BC2F}" presName="parentText" presStyleLbl="node1" presStyleIdx="0" presStyleCnt="6">
        <dgm:presLayoutVars>
          <dgm:chMax val="0"/>
          <dgm:bulletEnabled val="1"/>
        </dgm:presLayoutVars>
      </dgm:prSet>
      <dgm:spPr/>
    </dgm:pt>
    <dgm:pt modelId="{4E2584FB-206D-4616-A6E1-DD1979501D04}" type="pres">
      <dgm:prSet presAssocID="{FCEE22BE-0D84-4485-9FA4-C748F4B2641D}" presName="spacer" presStyleCnt="0"/>
      <dgm:spPr/>
    </dgm:pt>
    <dgm:pt modelId="{052A6E81-8510-4CC1-87EF-A629167E225A}" type="pres">
      <dgm:prSet presAssocID="{5F81BDF7-8E6D-4232-83CD-11F7713DDB0D}" presName="parentText" presStyleLbl="node1" presStyleIdx="1" presStyleCnt="6">
        <dgm:presLayoutVars>
          <dgm:chMax val="0"/>
          <dgm:bulletEnabled val="1"/>
        </dgm:presLayoutVars>
      </dgm:prSet>
      <dgm:spPr/>
    </dgm:pt>
    <dgm:pt modelId="{DD576741-BA38-4DE3-8EF1-534E619753E7}" type="pres">
      <dgm:prSet presAssocID="{77E610A2-C5BE-46E9-9CB5-649AABE8EA16}" presName="spacer" presStyleCnt="0"/>
      <dgm:spPr/>
    </dgm:pt>
    <dgm:pt modelId="{83AD79CB-B2FF-49CA-871F-BF17FB4AAB94}" type="pres">
      <dgm:prSet presAssocID="{9A21FC72-1C36-48A0-B579-36E0ED02AF72}" presName="parentText" presStyleLbl="node1" presStyleIdx="2" presStyleCnt="6">
        <dgm:presLayoutVars>
          <dgm:chMax val="0"/>
          <dgm:bulletEnabled val="1"/>
        </dgm:presLayoutVars>
      </dgm:prSet>
      <dgm:spPr/>
    </dgm:pt>
    <dgm:pt modelId="{31C0A1C0-6178-4D20-89BE-54C90157D671}" type="pres">
      <dgm:prSet presAssocID="{F226701A-1326-48F0-9C38-FAE10594FC27}" presName="spacer" presStyleCnt="0"/>
      <dgm:spPr/>
    </dgm:pt>
    <dgm:pt modelId="{713412A1-9236-4F24-BD87-4E404601D673}" type="pres">
      <dgm:prSet presAssocID="{35FAF063-125B-4AEB-9CBF-4CE601778635}" presName="parentText" presStyleLbl="node1" presStyleIdx="3" presStyleCnt="6">
        <dgm:presLayoutVars>
          <dgm:chMax val="0"/>
          <dgm:bulletEnabled val="1"/>
        </dgm:presLayoutVars>
      </dgm:prSet>
      <dgm:spPr/>
    </dgm:pt>
    <dgm:pt modelId="{02E9DD93-8630-4343-9E08-C1D3D8125E5A}" type="pres">
      <dgm:prSet presAssocID="{7BD01D66-8BCD-4D1F-8DBA-30ABB14D21DD}" presName="spacer" presStyleCnt="0"/>
      <dgm:spPr/>
    </dgm:pt>
    <dgm:pt modelId="{F5307857-98CF-4D10-8CBB-5968492A2AF5}" type="pres">
      <dgm:prSet presAssocID="{CE5C490F-C6D6-4F3E-8855-D9EA4C5E03E8}" presName="parentText" presStyleLbl="node1" presStyleIdx="4" presStyleCnt="6">
        <dgm:presLayoutVars>
          <dgm:chMax val="0"/>
          <dgm:bulletEnabled val="1"/>
        </dgm:presLayoutVars>
      </dgm:prSet>
      <dgm:spPr/>
    </dgm:pt>
    <dgm:pt modelId="{CBB0B85A-ECDD-4223-BEDB-D519F12B94ED}" type="pres">
      <dgm:prSet presAssocID="{12DA68B3-2A66-4D95-B92B-FEDE948E3991}" presName="spacer" presStyleCnt="0"/>
      <dgm:spPr/>
    </dgm:pt>
    <dgm:pt modelId="{3AAD7DE1-1EF2-4E7C-90AA-6AE3FA595702}" type="pres">
      <dgm:prSet presAssocID="{4CCB37FA-67CE-4854-9528-6AB3C0CAD558}" presName="parentText" presStyleLbl="node1" presStyleIdx="5" presStyleCnt="6">
        <dgm:presLayoutVars>
          <dgm:chMax val="0"/>
          <dgm:bulletEnabled val="1"/>
        </dgm:presLayoutVars>
      </dgm:prSet>
      <dgm:spPr/>
    </dgm:pt>
  </dgm:ptLst>
  <dgm:cxnLst>
    <dgm:cxn modelId="{4732580B-60AF-48B2-9C97-FE8DEC5C08FA}" type="presOf" srcId="{14C35350-EF06-4FC6-B623-34E73154BC2F}" destId="{6BCF1969-EC70-449D-89C8-4D4E55863A8A}" srcOrd="0" destOrd="0" presId="urn:microsoft.com/office/officeart/2005/8/layout/vList2"/>
    <dgm:cxn modelId="{0113BC16-5A3B-4F02-ACC5-EA447F595C3F}" srcId="{8FF34B61-EAB4-4540-8223-A7683E2687A9}" destId="{4CCB37FA-67CE-4854-9528-6AB3C0CAD558}" srcOrd="5" destOrd="0" parTransId="{DCBE3B1C-0905-4306-B938-615BC47A721B}" sibTransId="{99D73E9A-2E66-4555-96D4-0C1BF148AAA8}"/>
    <dgm:cxn modelId="{935EAC20-C055-48CC-93A9-D563E2F1F5C4}" srcId="{8FF34B61-EAB4-4540-8223-A7683E2687A9}" destId="{35FAF063-125B-4AEB-9CBF-4CE601778635}" srcOrd="3" destOrd="0" parTransId="{B4753149-5F18-43F1-926A-1E2A801F729A}" sibTransId="{7BD01D66-8BCD-4D1F-8DBA-30ABB14D21DD}"/>
    <dgm:cxn modelId="{36DEC362-543B-46E7-8C97-D02F5A47D35D}" srcId="{8FF34B61-EAB4-4540-8223-A7683E2687A9}" destId="{5F81BDF7-8E6D-4232-83CD-11F7713DDB0D}" srcOrd="1" destOrd="0" parTransId="{B7586303-587C-4755-9BDF-280A828E7C08}" sibTransId="{77E610A2-C5BE-46E9-9CB5-649AABE8EA16}"/>
    <dgm:cxn modelId="{BE292149-5FA8-4919-A913-418D9CC83963}" type="presOf" srcId="{4CCB37FA-67CE-4854-9528-6AB3C0CAD558}" destId="{3AAD7DE1-1EF2-4E7C-90AA-6AE3FA595702}" srcOrd="0" destOrd="0" presId="urn:microsoft.com/office/officeart/2005/8/layout/vList2"/>
    <dgm:cxn modelId="{47424651-A993-4E12-A136-60D9103E7DD2}" srcId="{8FF34B61-EAB4-4540-8223-A7683E2687A9}" destId="{9A21FC72-1C36-48A0-B579-36E0ED02AF72}" srcOrd="2" destOrd="0" parTransId="{785ED6D1-CF83-4A1F-8237-1E21FAF40190}" sibTransId="{F226701A-1326-48F0-9C38-FAE10594FC27}"/>
    <dgm:cxn modelId="{76A75D74-F779-48E0-9A4B-A9A6E2DD19E9}" type="presOf" srcId="{5F81BDF7-8E6D-4232-83CD-11F7713DDB0D}" destId="{052A6E81-8510-4CC1-87EF-A629167E225A}" srcOrd="0" destOrd="0" presId="urn:microsoft.com/office/officeart/2005/8/layout/vList2"/>
    <dgm:cxn modelId="{54CFDF77-264C-4ADA-BB05-4DC38CA4248C}" type="presOf" srcId="{CE5C490F-C6D6-4F3E-8855-D9EA4C5E03E8}" destId="{F5307857-98CF-4D10-8CBB-5968492A2AF5}" srcOrd="0" destOrd="0" presId="urn:microsoft.com/office/officeart/2005/8/layout/vList2"/>
    <dgm:cxn modelId="{A94DCA94-F5BA-4C1F-8498-1A7612ED4E06}" type="presOf" srcId="{9A21FC72-1C36-48A0-B579-36E0ED02AF72}" destId="{83AD79CB-B2FF-49CA-871F-BF17FB4AAB94}" srcOrd="0" destOrd="0" presId="urn:microsoft.com/office/officeart/2005/8/layout/vList2"/>
    <dgm:cxn modelId="{016186C6-C54B-4F2F-BF0F-4A48B8EB6195}" srcId="{8FF34B61-EAB4-4540-8223-A7683E2687A9}" destId="{CE5C490F-C6D6-4F3E-8855-D9EA4C5E03E8}" srcOrd="4" destOrd="0" parTransId="{95CA57F5-AF3B-4A1B-8C1A-4627B486F633}" sibTransId="{12DA68B3-2A66-4D95-B92B-FEDE948E3991}"/>
    <dgm:cxn modelId="{EAD782D5-70BD-477B-807C-6D2B71ED09DC}" type="presOf" srcId="{35FAF063-125B-4AEB-9CBF-4CE601778635}" destId="{713412A1-9236-4F24-BD87-4E404601D673}" srcOrd="0" destOrd="0" presId="urn:microsoft.com/office/officeart/2005/8/layout/vList2"/>
    <dgm:cxn modelId="{D5BFA6E3-6A10-427E-B6DF-7C3C2B0AAEAB}" type="presOf" srcId="{8FF34B61-EAB4-4540-8223-A7683E2687A9}" destId="{31772D51-D695-4BCF-87A0-94A6B1EB1B42}" srcOrd="0" destOrd="0" presId="urn:microsoft.com/office/officeart/2005/8/layout/vList2"/>
    <dgm:cxn modelId="{DF6B2EE4-4E15-43BA-82D3-EAD8710EA80C}" srcId="{8FF34B61-EAB4-4540-8223-A7683E2687A9}" destId="{14C35350-EF06-4FC6-B623-34E73154BC2F}" srcOrd="0" destOrd="0" parTransId="{5ABB16F6-96CF-4D9E-84E2-0688878A9BFD}" sibTransId="{FCEE22BE-0D84-4485-9FA4-C748F4B2641D}"/>
    <dgm:cxn modelId="{30610F39-96FA-4FEB-B076-270C52CA15EC}" type="presParOf" srcId="{31772D51-D695-4BCF-87A0-94A6B1EB1B42}" destId="{6BCF1969-EC70-449D-89C8-4D4E55863A8A}" srcOrd="0" destOrd="0" presId="urn:microsoft.com/office/officeart/2005/8/layout/vList2"/>
    <dgm:cxn modelId="{6476681F-F6B1-4E97-95E5-D9989B00B438}" type="presParOf" srcId="{31772D51-D695-4BCF-87A0-94A6B1EB1B42}" destId="{4E2584FB-206D-4616-A6E1-DD1979501D04}" srcOrd="1" destOrd="0" presId="urn:microsoft.com/office/officeart/2005/8/layout/vList2"/>
    <dgm:cxn modelId="{A57877D3-A2FB-408A-935D-31BC1941EBF5}" type="presParOf" srcId="{31772D51-D695-4BCF-87A0-94A6B1EB1B42}" destId="{052A6E81-8510-4CC1-87EF-A629167E225A}" srcOrd="2" destOrd="0" presId="urn:microsoft.com/office/officeart/2005/8/layout/vList2"/>
    <dgm:cxn modelId="{F9C819E6-9FA8-4686-B6B7-888EAAC7CCDC}" type="presParOf" srcId="{31772D51-D695-4BCF-87A0-94A6B1EB1B42}" destId="{DD576741-BA38-4DE3-8EF1-534E619753E7}" srcOrd="3" destOrd="0" presId="urn:microsoft.com/office/officeart/2005/8/layout/vList2"/>
    <dgm:cxn modelId="{A45FC788-8DAD-4A93-AF3B-07E6527BA25D}" type="presParOf" srcId="{31772D51-D695-4BCF-87A0-94A6B1EB1B42}" destId="{83AD79CB-B2FF-49CA-871F-BF17FB4AAB94}" srcOrd="4" destOrd="0" presId="urn:microsoft.com/office/officeart/2005/8/layout/vList2"/>
    <dgm:cxn modelId="{70FD1D99-2228-4C61-B3CA-FC7EDC3E2984}" type="presParOf" srcId="{31772D51-D695-4BCF-87A0-94A6B1EB1B42}" destId="{31C0A1C0-6178-4D20-89BE-54C90157D671}" srcOrd="5" destOrd="0" presId="urn:microsoft.com/office/officeart/2005/8/layout/vList2"/>
    <dgm:cxn modelId="{9E92695B-150C-4210-9EF3-BB598E22659B}" type="presParOf" srcId="{31772D51-D695-4BCF-87A0-94A6B1EB1B42}" destId="{713412A1-9236-4F24-BD87-4E404601D673}" srcOrd="6" destOrd="0" presId="urn:microsoft.com/office/officeart/2005/8/layout/vList2"/>
    <dgm:cxn modelId="{1717ACDF-E32C-4246-85BE-CC57E68F93BC}" type="presParOf" srcId="{31772D51-D695-4BCF-87A0-94A6B1EB1B42}" destId="{02E9DD93-8630-4343-9E08-C1D3D8125E5A}" srcOrd="7" destOrd="0" presId="urn:microsoft.com/office/officeart/2005/8/layout/vList2"/>
    <dgm:cxn modelId="{CF4A399E-5C96-4756-945A-A410218A89C4}" type="presParOf" srcId="{31772D51-D695-4BCF-87A0-94A6B1EB1B42}" destId="{F5307857-98CF-4D10-8CBB-5968492A2AF5}" srcOrd="8" destOrd="0" presId="urn:microsoft.com/office/officeart/2005/8/layout/vList2"/>
    <dgm:cxn modelId="{8A6F6BB8-7D83-4C1A-A4CE-8099FA1C57D5}" type="presParOf" srcId="{31772D51-D695-4BCF-87A0-94A6B1EB1B42}" destId="{CBB0B85A-ECDD-4223-BEDB-D519F12B94ED}" srcOrd="9" destOrd="0" presId="urn:microsoft.com/office/officeart/2005/8/layout/vList2"/>
    <dgm:cxn modelId="{9B3EBA9C-4A1B-4334-B61F-A58393C28DC5}" type="presParOf" srcId="{31772D51-D695-4BCF-87A0-94A6B1EB1B42}" destId="{3AAD7DE1-1EF2-4E7C-90AA-6AE3FA59570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058D51-6EFE-45BD-B6E3-3F591DA5B90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3B1C1FF-67AF-48AA-A1E7-B407F16AB399}">
      <dgm:prSet/>
      <dgm:spPr/>
      <dgm:t>
        <a:bodyPr/>
        <a:lstStyle/>
        <a:p>
          <a:r>
            <a:rPr lang="en-US"/>
            <a:t>When to Use Waterfall: Fixed scope, strict regulations.</a:t>
          </a:r>
        </a:p>
      </dgm:t>
    </dgm:pt>
    <dgm:pt modelId="{E86B150F-6BEF-4CD4-A35C-238497EF86BC}" type="parTrans" cxnId="{4A98DBB3-B4F8-44E0-A674-C3ADF3160ECF}">
      <dgm:prSet/>
      <dgm:spPr/>
      <dgm:t>
        <a:bodyPr/>
        <a:lstStyle/>
        <a:p>
          <a:endParaRPr lang="en-US"/>
        </a:p>
      </dgm:t>
    </dgm:pt>
    <dgm:pt modelId="{D5842925-0ABE-4F5A-869D-0784414DFA5D}" type="sibTrans" cxnId="{4A98DBB3-B4F8-44E0-A674-C3ADF3160ECF}">
      <dgm:prSet/>
      <dgm:spPr/>
      <dgm:t>
        <a:bodyPr/>
        <a:lstStyle/>
        <a:p>
          <a:endParaRPr lang="en-US"/>
        </a:p>
      </dgm:t>
    </dgm:pt>
    <dgm:pt modelId="{869972AC-0EDB-4908-9F7C-4B8C7B628475}">
      <dgm:prSet/>
      <dgm:spPr/>
      <dgm:t>
        <a:bodyPr/>
        <a:lstStyle/>
        <a:p>
          <a:r>
            <a:rPr lang="en-US"/>
            <a:t>When to Use Agile: Changing requirements, fast feedback cycles.</a:t>
          </a:r>
        </a:p>
      </dgm:t>
    </dgm:pt>
    <dgm:pt modelId="{0EDFC835-FF09-41CE-AC35-9BD79BF514E0}" type="parTrans" cxnId="{4C8449BC-3C8B-4912-80EB-167D80CD31D6}">
      <dgm:prSet/>
      <dgm:spPr/>
      <dgm:t>
        <a:bodyPr/>
        <a:lstStyle/>
        <a:p>
          <a:endParaRPr lang="en-US"/>
        </a:p>
      </dgm:t>
    </dgm:pt>
    <dgm:pt modelId="{466CEE26-AA3F-4F02-9FB7-FD2796BC406C}" type="sibTrans" cxnId="{4C8449BC-3C8B-4912-80EB-167D80CD31D6}">
      <dgm:prSet/>
      <dgm:spPr/>
      <dgm:t>
        <a:bodyPr/>
        <a:lstStyle/>
        <a:p>
          <a:endParaRPr lang="en-US"/>
        </a:p>
      </dgm:t>
    </dgm:pt>
    <dgm:pt modelId="{465B8D94-E425-47AE-B378-0255D03826E3}">
      <dgm:prSet/>
      <dgm:spPr/>
      <dgm:t>
        <a:bodyPr/>
        <a:lstStyle/>
        <a:p>
          <a:r>
            <a:rPr lang="en-US"/>
            <a:t>Why Agile Works for ChadaTech: Encourages teamwork and product quality.</a:t>
          </a:r>
        </a:p>
      </dgm:t>
    </dgm:pt>
    <dgm:pt modelId="{C919C931-E80C-4600-B432-6FF3FBA177EF}" type="parTrans" cxnId="{EE30B6C9-441A-48CB-B769-2387D1C1590F}">
      <dgm:prSet/>
      <dgm:spPr/>
      <dgm:t>
        <a:bodyPr/>
        <a:lstStyle/>
        <a:p>
          <a:endParaRPr lang="en-US"/>
        </a:p>
      </dgm:t>
    </dgm:pt>
    <dgm:pt modelId="{03794457-A798-491C-835F-420C0957C7AC}" type="sibTrans" cxnId="{EE30B6C9-441A-48CB-B769-2387D1C1590F}">
      <dgm:prSet/>
      <dgm:spPr/>
      <dgm:t>
        <a:bodyPr/>
        <a:lstStyle/>
        <a:p>
          <a:endParaRPr lang="en-US"/>
        </a:p>
      </dgm:t>
    </dgm:pt>
    <dgm:pt modelId="{BD7218BF-C0F5-49A8-B753-0A1BDC7866C2}">
      <dgm:prSet/>
      <dgm:spPr/>
      <dgm:t>
        <a:bodyPr/>
        <a:lstStyle/>
        <a:p>
          <a:r>
            <a:rPr lang="en-US"/>
            <a:t>Tester’s Viewpoint: Early testing prevents bottlenecks and improves reliability.</a:t>
          </a:r>
        </a:p>
      </dgm:t>
    </dgm:pt>
    <dgm:pt modelId="{D7F485C8-F4B2-4718-90B7-CA9C4960C563}" type="parTrans" cxnId="{A58412F9-0C4F-4B57-BB1B-C7D4170881C0}">
      <dgm:prSet/>
      <dgm:spPr/>
      <dgm:t>
        <a:bodyPr/>
        <a:lstStyle/>
        <a:p>
          <a:endParaRPr lang="en-US"/>
        </a:p>
      </dgm:t>
    </dgm:pt>
    <dgm:pt modelId="{9AF1A278-931B-47F3-BC83-C84CB75B08A1}" type="sibTrans" cxnId="{A58412F9-0C4F-4B57-BB1B-C7D4170881C0}">
      <dgm:prSet/>
      <dgm:spPr/>
      <dgm:t>
        <a:bodyPr/>
        <a:lstStyle/>
        <a:p>
          <a:endParaRPr lang="en-US"/>
        </a:p>
      </dgm:t>
    </dgm:pt>
    <dgm:pt modelId="{92107052-6AEE-4A9F-80AA-51E13B40CA62}">
      <dgm:prSet/>
      <dgm:spPr/>
      <dgm:t>
        <a:bodyPr/>
        <a:lstStyle/>
        <a:p>
          <a:r>
            <a:rPr lang="en-US"/>
            <a:t>(Source: Komus &amp; Kuberg, 2021)</a:t>
          </a:r>
        </a:p>
      </dgm:t>
    </dgm:pt>
    <dgm:pt modelId="{930820AD-3659-44CC-B089-2DDD1D648238}" type="parTrans" cxnId="{7604FC71-2A38-4A9D-9AC7-E007BD1412E0}">
      <dgm:prSet/>
      <dgm:spPr/>
      <dgm:t>
        <a:bodyPr/>
        <a:lstStyle/>
        <a:p>
          <a:endParaRPr lang="en-US"/>
        </a:p>
      </dgm:t>
    </dgm:pt>
    <dgm:pt modelId="{4EE1300B-2502-4FD3-8EF2-D3618E28C72E}" type="sibTrans" cxnId="{7604FC71-2A38-4A9D-9AC7-E007BD1412E0}">
      <dgm:prSet/>
      <dgm:spPr/>
      <dgm:t>
        <a:bodyPr/>
        <a:lstStyle/>
        <a:p>
          <a:endParaRPr lang="en-US"/>
        </a:p>
      </dgm:t>
    </dgm:pt>
    <dgm:pt modelId="{0EA9B5D5-6698-44A7-B603-6588E9FE84CA}" type="pres">
      <dgm:prSet presAssocID="{A2058D51-6EFE-45BD-B6E3-3F591DA5B908}" presName="linear" presStyleCnt="0">
        <dgm:presLayoutVars>
          <dgm:animLvl val="lvl"/>
          <dgm:resizeHandles val="exact"/>
        </dgm:presLayoutVars>
      </dgm:prSet>
      <dgm:spPr/>
    </dgm:pt>
    <dgm:pt modelId="{67583849-1C2D-41A7-B504-FF659D54F6AF}" type="pres">
      <dgm:prSet presAssocID="{83B1C1FF-67AF-48AA-A1E7-B407F16AB399}" presName="parentText" presStyleLbl="node1" presStyleIdx="0" presStyleCnt="5">
        <dgm:presLayoutVars>
          <dgm:chMax val="0"/>
          <dgm:bulletEnabled val="1"/>
        </dgm:presLayoutVars>
      </dgm:prSet>
      <dgm:spPr/>
    </dgm:pt>
    <dgm:pt modelId="{9F7BB984-135E-47C0-8106-0C5E3ABEB97D}" type="pres">
      <dgm:prSet presAssocID="{D5842925-0ABE-4F5A-869D-0784414DFA5D}" presName="spacer" presStyleCnt="0"/>
      <dgm:spPr/>
    </dgm:pt>
    <dgm:pt modelId="{10E9CE1F-33C3-47BF-A925-A9E2B88860F6}" type="pres">
      <dgm:prSet presAssocID="{869972AC-0EDB-4908-9F7C-4B8C7B628475}" presName="parentText" presStyleLbl="node1" presStyleIdx="1" presStyleCnt="5">
        <dgm:presLayoutVars>
          <dgm:chMax val="0"/>
          <dgm:bulletEnabled val="1"/>
        </dgm:presLayoutVars>
      </dgm:prSet>
      <dgm:spPr/>
    </dgm:pt>
    <dgm:pt modelId="{A6488934-E21F-4B29-B79D-3CF0C6037CCF}" type="pres">
      <dgm:prSet presAssocID="{466CEE26-AA3F-4F02-9FB7-FD2796BC406C}" presName="spacer" presStyleCnt="0"/>
      <dgm:spPr/>
    </dgm:pt>
    <dgm:pt modelId="{5EBE1AB3-C5C4-468B-A9A7-C827FC0B4B62}" type="pres">
      <dgm:prSet presAssocID="{465B8D94-E425-47AE-B378-0255D03826E3}" presName="parentText" presStyleLbl="node1" presStyleIdx="2" presStyleCnt="5">
        <dgm:presLayoutVars>
          <dgm:chMax val="0"/>
          <dgm:bulletEnabled val="1"/>
        </dgm:presLayoutVars>
      </dgm:prSet>
      <dgm:spPr/>
    </dgm:pt>
    <dgm:pt modelId="{64570607-F0C3-4C37-909D-7C4AD619F904}" type="pres">
      <dgm:prSet presAssocID="{03794457-A798-491C-835F-420C0957C7AC}" presName="spacer" presStyleCnt="0"/>
      <dgm:spPr/>
    </dgm:pt>
    <dgm:pt modelId="{0F0D4F61-C1A7-43A0-B394-C604B8C3DBAC}" type="pres">
      <dgm:prSet presAssocID="{BD7218BF-C0F5-49A8-B753-0A1BDC7866C2}" presName="parentText" presStyleLbl="node1" presStyleIdx="3" presStyleCnt="5">
        <dgm:presLayoutVars>
          <dgm:chMax val="0"/>
          <dgm:bulletEnabled val="1"/>
        </dgm:presLayoutVars>
      </dgm:prSet>
      <dgm:spPr/>
    </dgm:pt>
    <dgm:pt modelId="{42F7BB31-CD4D-4674-8EDF-30E8368FC836}" type="pres">
      <dgm:prSet presAssocID="{9AF1A278-931B-47F3-BC83-C84CB75B08A1}" presName="spacer" presStyleCnt="0"/>
      <dgm:spPr/>
    </dgm:pt>
    <dgm:pt modelId="{75588A53-0AAD-42A1-8E2B-6CAD46D87DCF}" type="pres">
      <dgm:prSet presAssocID="{92107052-6AEE-4A9F-80AA-51E13B40CA62}" presName="parentText" presStyleLbl="node1" presStyleIdx="4" presStyleCnt="5">
        <dgm:presLayoutVars>
          <dgm:chMax val="0"/>
          <dgm:bulletEnabled val="1"/>
        </dgm:presLayoutVars>
      </dgm:prSet>
      <dgm:spPr/>
    </dgm:pt>
  </dgm:ptLst>
  <dgm:cxnLst>
    <dgm:cxn modelId="{117F6B0B-3432-4B43-907A-3021B174EC15}" type="presOf" srcId="{869972AC-0EDB-4908-9F7C-4B8C7B628475}" destId="{10E9CE1F-33C3-47BF-A925-A9E2B88860F6}" srcOrd="0" destOrd="0" presId="urn:microsoft.com/office/officeart/2005/8/layout/vList2"/>
    <dgm:cxn modelId="{DAD8572F-9BDD-43AB-817E-4470C4BEE1AB}" type="presOf" srcId="{465B8D94-E425-47AE-B378-0255D03826E3}" destId="{5EBE1AB3-C5C4-468B-A9A7-C827FC0B4B62}" srcOrd="0" destOrd="0" presId="urn:microsoft.com/office/officeart/2005/8/layout/vList2"/>
    <dgm:cxn modelId="{7604FC71-2A38-4A9D-9AC7-E007BD1412E0}" srcId="{A2058D51-6EFE-45BD-B6E3-3F591DA5B908}" destId="{92107052-6AEE-4A9F-80AA-51E13B40CA62}" srcOrd="4" destOrd="0" parTransId="{930820AD-3659-44CC-B089-2DDD1D648238}" sibTransId="{4EE1300B-2502-4FD3-8EF2-D3618E28C72E}"/>
    <dgm:cxn modelId="{D562FF71-CF03-4911-83BB-25CBBA7C74DC}" type="presOf" srcId="{A2058D51-6EFE-45BD-B6E3-3F591DA5B908}" destId="{0EA9B5D5-6698-44A7-B603-6588E9FE84CA}" srcOrd="0" destOrd="0" presId="urn:microsoft.com/office/officeart/2005/8/layout/vList2"/>
    <dgm:cxn modelId="{FBCBF78E-2A35-42E8-AD95-99ABE6A25A5D}" type="presOf" srcId="{BD7218BF-C0F5-49A8-B753-0A1BDC7866C2}" destId="{0F0D4F61-C1A7-43A0-B394-C604B8C3DBAC}" srcOrd="0" destOrd="0" presId="urn:microsoft.com/office/officeart/2005/8/layout/vList2"/>
    <dgm:cxn modelId="{4A98DBB3-B4F8-44E0-A674-C3ADF3160ECF}" srcId="{A2058D51-6EFE-45BD-B6E3-3F591DA5B908}" destId="{83B1C1FF-67AF-48AA-A1E7-B407F16AB399}" srcOrd="0" destOrd="0" parTransId="{E86B150F-6BEF-4CD4-A35C-238497EF86BC}" sibTransId="{D5842925-0ABE-4F5A-869D-0784414DFA5D}"/>
    <dgm:cxn modelId="{386AD1B4-0A49-4375-8D50-5E436892F55E}" type="presOf" srcId="{92107052-6AEE-4A9F-80AA-51E13B40CA62}" destId="{75588A53-0AAD-42A1-8E2B-6CAD46D87DCF}" srcOrd="0" destOrd="0" presId="urn:microsoft.com/office/officeart/2005/8/layout/vList2"/>
    <dgm:cxn modelId="{4C8449BC-3C8B-4912-80EB-167D80CD31D6}" srcId="{A2058D51-6EFE-45BD-B6E3-3F591DA5B908}" destId="{869972AC-0EDB-4908-9F7C-4B8C7B628475}" srcOrd="1" destOrd="0" parTransId="{0EDFC835-FF09-41CE-AC35-9BD79BF514E0}" sibTransId="{466CEE26-AA3F-4F02-9FB7-FD2796BC406C}"/>
    <dgm:cxn modelId="{EE30B6C9-441A-48CB-B769-2387D1C1590F}" srcId="{A2058D51-6EFE-45BD-B6E3-3F591DA5B908}" destId="{465B8D94-E425-47AE-B378-0255D03826E3}" srcOrd="2" destOrd="0" parTransId="{C919C931-E80C-4600-B432-6FF3FBA177EF}" sibTransId="{03794457-A798-491C-835F-420C0957C7AC}"/>
    <dgm:cxn modelId="{DF0D27CD-DD3C-4AE7-B587-41BDD5D6359C}" type="presOf" srcId="{83B1C1FF-67AF-48AA-A1E7-B407F16AB399}" destId="{67583849-1C2D-41A7-B504-FF659D54F6AF}" srcOrd="0" destOrd="0" presId="urn:microsoft.com/office/officeart/2005/8/layout/vList2"/>
    <dgm:cxn modelId="{A58412F9-0C4F-4B57-BB1B-C7D4170881C0}" srcId="{A2058D51-6EFE-45BD-B6E3-3F591DA5B908}" destId="{BD7218BF-C0F5-49A8-B753-0A1BDC7866C2}" srcOrd="3" destOrd="0" parTransId="{D7F485C8-F4B2-4718-90B7-CA9C4960C563}" sibTransId="{9AF1A278-931B-47F3-BC83-C84CB75B08A1}"/>
    <dgm:cxn modelId="{04197E81-E195-45C2-B584-314051D345AB}" type="presParOf" srcId="{0EA9B5D5-6698-44A7-B603-6588E9FE84CA}" destId="{67583849-1C2D-41A7-B504-FF659D54F6AF}" srcOrd="0" destOrd="0" presId="urn:microsoft.com/office/officeart/2005/8/layout/vList2"/>
    <dgm:cxn modelId="{A473CDEA-BDA1-45F4-A024-FDA35644E11E}" type="presParOf" srcId="{0EA9B5D5-6698-44A7-B603-6588E9FE84CA}" destId="{9F7BB984-135E-47C0-8106-0C5E3ABEB97D}" srcOrd="1" destOrd="0" presId="urn:microsoft.com/office/officeart/2005/8/layout/vList2"/>
    <dgm:cxn modelId="{77AB3734-347C-4AAD-BED8-976D59CC73D6}" type="presParOf" srcId="{0EA9B5D5-6698-44A7-B603-6588E9FE84CA}" destId="{10E9CE1F-33C3-47BF-A925-A9E2B88860F6}" srcOrd="2" destOrd="0" presId="urn:microsoft.com/office/officeart/2005/8/layout/vList2"/>
    <dgm:cxn modelId="{55F99F7C-6711-463B-BF95-0821FD3533E1}" type="presParOf" srcId="{0EA9B5D5-6698-44A7-B603-6588E9FE84CA}" destId="{A6488934-E21F-4B29-B79D-3CF0C6037CCF}" srcOrd="3" destOrd="0" presId="urn:microsoft.com/office/officeart/2005/8/layout/vList2"/>
    <dgm:cxn modelId="{EBBAD601-EE96-4E8E-9479-1F2A817B285C}" type="presParOf" srcId="{0EA9B5D5-6698-44A7-B603-6588E9FE84CA}" destId="{5EBE1AB3-C5C4-468B-A9A7-C827FC0B4B62}" srcOrd="4" destOrd="0" presId="urn:microsoft.com/office/officeart/2005/8/layout/vList2"/>
    <dgm:cxn modelId="{08FEC547-6AF9-4071-B577-087FD079662C}" type="presParOf" srcId="{0EA9B5D5-6698-44A7-B603-6588E9FE84CA}" destId="{64570607-F0C3-4C37-909D-7C4AD619F904}" srcOrd="5" destOrd="0" presId="urn:microsoft.com/office/officeart/2005/8/layout/vList2"/>
    <dgm:cxn modelId="{AC37A59E-FC31-400A-B87C-9BB4B7036559}" type="presParOf" srcId="{0EA9B5D5-6698-44A7-B603-6588E9FE84CA}" destId="{0F0D4F61-C1A7-43A0-B394-C604B8C3DBAC}" srcOrd="6" destOrd="0" presId="urn:microsoft.com/office/officeart/2005/8/layout/vList2"/>
    <dgm:cxn modelId="{A89EB4A7-4B60-47C7-9FB6-A6348830C515}" type="presParOf" srcId="{0EA9B5D5-6698-44A7-B603-6588E9FE84CA}" destId="{42F7BB31-CD4D-4674-8EDF-30E8368FC836}" srcOrd="7" destOrd="0" presId="urn:microsoft.com/office/officeart/2005/8/layout/vList2"/>
    <dgm:cxn modelId="{38E6D1F2-69C6-4279-9887-BBB14396802C}" type="presParOf" srcId="{0EA9B5D5-6698-44A7-B603-6588E9FE84CA}" destId="{75588A53-0AAD-42A1-8E2B-6CAD46D87DC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971B0-B966-4D20-BA72-9EE3BE06121D}">
      <dsp:nvSpPr>
        <dsp:cNvPr id="0" name=""/>
        <dsp:cNvSpPr/>
      </dsp:nvSpPr>
      <dsp:spPr>
        <a:xfrm>
          <a:off x="0" y="738609"/>
          <a:ext cx="5124159" cy="716040"/>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Product Owner: Represents the customer, manages backlog, and sets priorities.</a:t>
          </a:r>
        </a:p>
      </dsp:txBody>
      <dsp:txXfrm>
        <a:off x="34954" y="773563"/>
        <a:ext cx="5054251" cy="646132"/>
      </dsp:txXfrm>
    </dsp:sp>
    <dsp:sp modelId="{79894CAE-A5DC-4DC5-A15E-FA3B4D6E3768}">
      <dsp:nvSpPr>
        <dsp:cNvPr id="0" name=""/>
        <dsp:cNvSpPr/>
      </dsp:nvSpPr>
      <dsp:spPr>
        <a:xfrm>
          <a:off x="0" y="1506489"/>
          <a:ext cx="5124159" cy="716040"/>
        </a:xfrm>
        <a:prstGeom prst="roundRect">
          <a:avLst/>
        </a:prstGeom>
        <a:gradFill rotWithShape="0">
          <a:gsLst>
            <a:gs pos="0">
              <a:schemeClr val="accent2">
                <a:hueOff val="113291"/>
                <a:satOff val="-11998"/>
                <a:lumOff val="-294"/>
                <a:alphaOff val="0"/>
                <a:shade val="15000"/>
                <a:satMod val="180000"/>
              </a:schemeClr>
            </a:gs>
            <a:gs pos="50000">
              <a:schemeClr val="accent2">
                <a:hueOff val="113291"/>
                <a:satOff val="-11998"/>
                <a:lumOff val="-294"/>
                <a:alphaOff val="0"/>
                <a:shade val="45000"/>
                <a:satMod val="170000"/>
              </a:schemeClr>
            </a:gs>
            <a:gs pos="70000">
              <a:schemeClr val="accent2">
                <a:hueOff val="113291"/>
                <a:satOff val="-11998"/>
                <a:lumOff val="-294"/>
                <a:alphaOff val="0"/>
                <a:tint val="99000"/>
                <a:shade val="65000"/>
                <a:satMod val="155000"/>
              </a:schemeClr>
            </a:gs>
            <a:gs pos="100000">
              <a:schemeClr val="accent2">
                <a:hueOff val="113291"/>
                <a:satOff val="-11998"/>
                <a:lumOff val="-29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Scrum Master: Facilitates meetings, removes blockers, and will enforce Agile principles.</a:t>
          </a:r>
        </a:p>
      </dsp:txBody>
      <dsp:txXfrm>
        <a:off x="34954" y="1541443"/>
        <a:ext cx="5054251" cy="646132"/>
      </dsp:txXfrm>
    </dsp:sp>
    <dsp:sp modelId="{24FD11D6-A399-4A7D-8FB9-46485D95F147}">
      <dsp:nvSpPr>
        <dsp:cNvPr id="0" name=""/>
        <dsp:cNvSpPr/>
      </dsp:nvSpPr>
      <dsp:spPr>
        <a:xfrm>
          <a:off x="0" y="2274369"/>
          <a:ext cx="5124159" cy="716040"/>
        </a:xfrm>
        <a:prstGeom prst="roundRect">
          <a:avLst/>
        </a:prstGeom>
        <a:gradFill rotWithShape="0">
          <a:gsLst>
            <a:gs pos="0">
              <a:schemeClr val="accent2">
                <a:hueOff val="226582"/>
                <a:satOff val="-23996"/>
                <a:lumOff val="-588"/>
                <a:alphaOff val="0"/>
                <a:shade val="15000"/>
                <a:satMod val="180000"/>
              </a:schemeClr>
            </a:gs>
            <a:gs pos="50000">
              <a:schemeClr val="accent2">
                <a:hueOff val="226582"/>
                <a:satOff val="-23996"/>
                <a:lumOff val="-588"/>
                <a:alphaOff val="0"/>
                <a:shade val="45000"/>
                <a:satMod val="170000"/>
              </a:schemeClr>
            </a:gs>
            <a:gs pos="70000">
              <a:schemeClr val="accent2">
                <a:hueOff val="226582"/>
                <a:satOff val="-23996"/>
                <a:lumOff val="-588"/>
                <a:alphaOff val="0"/>
                <a:tint val="99000"/>
                <a:shade val="65000"/>
                <a:satMod val="155000"/>
              </a:schemeClr>
            </a:gs>
            <a:gs pos="100000">
              <a:schemeClr val="accent2">
                <a:hueOff val="226582"/>
                <a:satOff val="-23996"/>
                <a:lumOff val="-58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Developers/Testers: Build, test, and deliver working software in increments</a:t>
          </a:r>
        </a:p>
      </dsp:txBody>
      <dsp:txXfrm>
        <a:off x="34954" y="2309323"/>
        <a:ext cx="5054251" cy="646132"/>
      </dsp:txXfrm>
    </dsp:sp>
    <dsp:sp modelId="{78C373E5-011F-4806-98DE-167CAD7F47EA}">
      <dsp:nvSpPr>
        <dsp:cNvPr id="0" name=""/>
        <dsp:cNvSpPr/>
      </dsp:nvSpPr>
      <dsp:spPr>
        <a:xfrm>
          <a:off x="0" y="3042249"/>
          <a:ext cx="5124159" cy="716040"/>
        </a:xfrm>
        <a:prstGeom prst="roundRect">
          <a:avLst/>
        </a:prstGeom>
        <a:gradFill rotWithShape="0">
          <a:gsLst>
            <a:gs pos="0">
              <a:schemeClr val="accent2">
                <a:hueOff val="339874"/>
                <a:satOff val="-35995"/>
                <a:lumOff val="-882"/>
                <a:alphaOff val="0"/>
                <a:shade val="15000"/>
                <a:satMod val="180000"/>
              </a:schemeClr>
            </a:gs>
            <a:gs pos="50000">
              <a:schemeClr val="accent2">
                <a:hueOff val="339874"/>
                <a:satOff val="-35995"/>
                <a:lumOff val="-882"/>
                <a:alphaOff val="0"/>
                <a:shade val="45000"/>
                <a:satMod val="170000"/>
              </a:schemeClr>
            </a:gs>
            <a:gs pos="70000">
              <a:schemeClr val="accent2">
                <a:hueOff val="339874"/>
                <a:satOff val="-35995"/>
                <a:lumOff val="-882"/>
                <a:alphaOff val="0"/>
                <a:tint val="99000"/>
                <a:shade val="65000"/>
                <a:satMod val="155000"/>
              </a:schemeClr>
            </a:gs>
            <a:gs pos="100000">
              <a:schemeClr val="accent2">
                <a:hueOff val="339874"/>
                <a:satOff val="-35995"/>
                <a:lumOff val="-88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Every role supports teamwork and frequent delivery of quality work.</a:t>
          </a:r>
        </a:p>
      </dsp:txBody>
      <dsp:txXfrm>
        <a:off x="34954" y="3077203"/>
        <a:ext cx="5054251" cy="646132"/>
      </dsp:txXfrm>
    </dsp:sp>
    <dsp:sp modelId="{6D724D59-36B3-465A-8586-29CA9D09EEF0}">
      <dsp:nvSpPr>
        <dsp:cNvPr id="0" name=""/>
        <dsp:cNvSpPr/>
      </dsp:nvSpPr>
      <dsp:spPr>
        <a:xfrm>
          <a:off x="0" y="3810129"/>
          <a:ext cx="5124159" cy="716040"/>
        </a:xfrm>
        <a:prstGeom prst="roundRect">
          <a:avLst/>
        </a:prstGeom>
        <a:gradFill rotWithShape="0">
          <a:gsLst>
            <a:gs pos="0">
              <a:schemeClr val="accent2">
                <a:hueOff val="453165"/>
                <a:satOff val="-47993"/>
                <a:lumOff val="-1176"/>
                <a:alphaOff val="0"/>
                <a:shade val="15000"/>
                <a:satMod val="180000"/>
              </a:schemeClr>
            </a:gs>
            <a:gs pos="50000">
              <a:schemeClr val="accent2">
                <a:hueOff val="453165"/>
                <a:satOff val="-47993"/>
                <a:lumOff val="-1176"/>
                <a:alphaOff val="0"/>
                <a:shade val="45000"/>
                <a:satMod val="170000"/>
              </a:schemeClr>
            </a:gs>
            <a:gs pos="70000">
              <a:schemeClr val="accent2">
                <a:hueOff val="453165"/>
                <a:satOff val="-47993"/>
                <a:lumOff val="-1176"/>
                <a:alphaOff val="0"/>
                <a:tint val="99000"/>
                <a:shade val="65000"/>
                <a:satMod val="155000"/>
              </a:schemeClr>
            </a:gs>
            <a:gs pos="100000">
              <a:schemeClr val="accent2">
                <a:hueOff val="453165"/>
                <a:satOff val="-47993"/>
                <a:lumOff val="-117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(Source: Hoda et al., 2021)</a:t>
          </a:r>
        </a:p>
      </dsp:txBody>
      <dsp:txXfrm>
        <a:off x="34954" y="3845083"/>
        <a:ext cx="5054251" cy="646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74779-5C90-4E5F-985E-9E02E9FEDBCC}">
      <dsp:nvSpPr>
        <dsp:cNvPr id="0" name=""/>
        <dsp:cNvSpPr/>
      </dsp:nvSpPr>
      <dsp:spPr>
        <a:xfrm>
          <a:off x="0" y="228129"/>
          <a:ext cx="5124159" cy="755820"/>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Planning: Identify and then prioritize the user stories.</a:t>
          </a:r>
        </a:p>
      </dsp:txBody>
      <dsp:txXfrm>
        <a:off x="36896" y="265025"/>
        <a:ext cx="5050367" cy="682028"/>
      </dsp:txXfrm>
    </dsp:sp>
    <dsp:sp modelId="{32EC3ED0-EF3D-4ED3-93E6-2482B1E64213}">
      <dsp:nvSpPr>
        <dsp:cNvPr id="0" name=""/>
        <dsp:cNvSpPr/>
      </dsp:nvSpPr>
      <dsp:spPr>
        <a:xfrm>
          <a:off x="0" y="1038669"/>
          <a:ext cx="5124159" cy="755820"/>
        </a:xfrm>
        <a:prstGeom prst="roundRect">
          <a:avLst/>
        </a:prstGeom>
        <a:gradFill rotWithShape="0">
          <a:gsLst>
            <a:gs pos="0">
              <a:schemeClr val="accent2">
                <a:hueOff val="90633"/>
                <a:satOff val="-9599"/>
                <a:lumOff val="-235"/>
                <a:alphaOff val="0"/>
                <a:shade val="15000"/>
                <a:satMod val="180000"/>
              </a:schemeClr>
            </a:gs>
            <a:gs pos="50000">
              <a:schemeClr val="accent2">
                <a:hueOff val="90633"/>
                <a:satOff val="-9599"/>
                <a:lumOff val="-235"/>
                <a:alphaOff val="0"/>
                <a:shade val="45000"/>
                <a:satMod val="170000"/>
              </a:schemeClr>
            </a:gs>
            <a:gs pos="70000">
              <a:schemeClr val="accent2">
                <a:hueOff val="90633"/>
                <a:satOff val="-9599"/>
                <a:lumOff val="-235"/>
                <a:alphaOff val="0"/>
                <a:tint val="99000"/>
                <a:shade val="65000"/>
                <a:satMod val="155000"/>
              </a:schemeClr>
            </a:gs>
            <a:gs pos="100000">
              <a:schemeClr val="accent2">
                <a:hueOff val="90633"/>
                <a:satOff val="-9599"/>
                <a:lumOff val="-23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Sprint Execution: Develop, test, and integrate small increments.</a:t>
          </a:r>
        </a:p>
      </dsp:txBody>
      <dsp:txXfrm>
        <a:off x="36896" y="1075565"/>
        <a:ext cx="5050367" cy="682028"/>
      </dsp:txXfrm>
    </dsp:sp>
    <dsp:sp modelId="{D010920D-593C-4922-AA3E-BF0F6D2D23E6}">
      <dsp:nvSpPr>
        <dsp:cNvPr id="0" name=""/>
        <dsp:cNvSpPr/>
      </dsp:nvSpPr>
      <dsp:spPr>
        <a:xfrm>
          <a:off x="0" y="1849209"/>
          <a:ext cx="5124159" cy="755820"/>
        </a:xfrm>
        <a:prstGeom prst="roundRect">
          <a:avLst/>
        </a:prstGeom>
        <a:gradFill rotWithShape="0">
          <a:gsLst>
            <a:gs pos="0">
              <a:schemeClr val="accent2">
                <a:hueOff val="181266"/>
                <a:satOff val="-19197"/>
                <a:lumOff val="-470"/>
                <a:alphaOff val="0"/>
                <a:shade val="15000"/>
                <a:satMod val="180000"/>
              </a:schemeClr>
            </a:gs>
            <a:gs pos="50000">
              <a:schemeClr val="accent2">
                <a:hueOff val="181266"/>
                <a:satOff val="-19197"/>
                <a:lumOff val="-470"/>
                <a:alphaOff val="0"/>
                <a:shade val="45000"/>
                <a:satMod val="170000"/>
              </a:schemeClr>
            </a:gs>
            <a:gs pos="70000">
              <a:schemeClr val="accent2">
                <a:hueOff val="181266"/>
                <a:satOff val="-19197"/>
                <a:lumOff val="-470"/>
                <a:alphaOff val="0"/>
                <a:tint val="99000"/>
                <a:shade val="65000"/>
                <a:satMod val="155000"/>
              </a:schemeClr>
            </a:gs>
            <a:gs pos="100000">
              <a:schemeClr val="accent2">
                <a:hueOff val="181266"/>
                <a:satOff val="-19197"/>
                <a:lumOff val="-47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Daily Standups: Short updates for daily team alignment.</a:t>
          </a:r>
        </a:p>
      </dsp:txBody>
      <dsp:txXfrm>
        <a:off x="36896" y="1886105"/>
        <a:ext cx="5050367" cy="682028"/>
      </dsp:txXfrm>
    </dsp:sp>
    <dsp:sp modelId="{D865733E-089C-41C4-BF01-609A9CCF2015}">
      <dsp:nvSpPr>
        <dsp:cNvPr id="0" name=""/>
        <dsp:cNvSpPr/>
      </dsp:nvSpPr>
      <dsp:spPr>
        <a:xfrm>
          <a:off x="0" y="2659749"/>
          <a:ext cx="5124159" cy="755820"/>
        </a:xfrm>
        <a:prstGeom prst="roundRect">
          <a:avLst/>
        </a:prstGeom>
        <a:gradFill rotWithShape="0">
          <a:gsLst>
            <a:gs pos="0">
              <a:schemeClr val="accent2">
                <a:hueOff val="271899"/>
                <a:satOff val="-28796"/>
                <a:lumOff val="-706"/>
                <a:alphaOff val="0"/>
                <a:shade val="15000"/>
                <a:satMod val="180000"/>
              </a:schemeClr>
            </a:gs>
            <a:gs pos="50000">
              <a:schemeClr val="accent2">
                <a:hueOff val="271899"/>
                <a:satOff val="-28796"/>
                <a:lumOff val="-706"/>
                <a:alphaOff val="0"/>
                <a:shade val="45000"/>
                <a:satMod val="170000"/>
              </a:schemeClr>
            </a:gs>
            <a:gs pos="70000">
              <a:schemeClr val="accent2">
                <a:hueOff val="271899"/>
                <a:satOff val="-28796"/>
                <a:lumOff val="-706"/>
                <a:alphaOff val="0"/>
                <a:tint val="99000"/>
                <a:shade val="65000"/>
                <a:satMod val="155000"/>
              </a:schemeClr>
            </a:gs>
            <a:gs pos="100000">
              <a:schemeClr val="accent2">
                <a:hueOff val="271899"/>
                <a:satOff val="-28796"/>
                <a:lumOff val="-70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Review and Retrospective: Reflect on completed work and adjust accordingly.</a:t>
          </a:r>
        </a:p>
      </dsp:txBody>
      <dsp:txXfrm>
        <a:off x="36896" y="2696645"/>
        <a:ext cx="5050367" cy="682028"/>
      </dsp:txXfrm>
    </dsp:sp>
    <dsp:sp modelId="{FEC76415-2E92-45C6-B657-C19C0931AA7D}">
      <dsp:nvSpPr>
        <dsp:cNvPr id="0" name=""/>
        <dsp:cNvSpPr/>
      </dsp:nvSpPr>
      <dsp:spPr>
        <a:xfrm>
          <a:off x="0" y="3470289"/>
          <a:ext cx="5124159" cy="755820"/>
        </a:xfrm>
        <a:prstGeom prst="roundRect">
          <a:avLst/>
        </a:prstGeom>
        <a:gradFill rotWithShape="0">
          <a:gsLst>
            <a:gs pos="0">
              <a:schemeClr val="accent2">
                <a:hueOff val="362532"/>
                <a:satOff val="-38394"/>
                <a:lumOff val="-941"/>
                <a:alphaOff val="0"/>
                <a:shade val="15000"/>
                <a:satMod val="180000"/>
              </a:schemeClr>
            </a:gs>
            <a:gs pos="50000">
              <a:schemeClr val="accent2">
                <a:hueOff val="362532"/>
                <a:satOff val="-38394"/>
                <a:lumOff val="-941"/>
                <a:alphaOff val="0"/>
                <a:shade val="45000"/>
                <a:satMod val="170000"/>
              </a:schemeClr>
            </a:gs>
            <a:gs pos="70000">
              <a:schemeClr val="accent2">
                <a:hueOff val="362532"/>
                <a:satOff val="-38394"/>
                <a:lumOff val="-941"/>
                <a:alphaOff val="0"/>
                <a:tint val="99000"/>
                <a:shade val="65000"/>
                <a:satMod val="155000"/>
              </a:schemeClr>
            </a:gs>
            <a:gs pos="100000">
              <a:schemeClr val="accent2">
                <a:hueOff val="362532"/>
                <a:satOff val="-38394"/>
                <a:lumOff val="-94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Agile cycles allow constant feedback and improvement.</a:t>
          </a:r>
        </a:p>
      </dsp:txBody>
      <dsp:txXfrm>
        <a:off x="36896" y="3507185"/>
        <a:ext cx="5050367" cy="682028"/>
      </dsp:txXfrm>
    </dsp:sp>
    <dsp:sp modelId="{994EC0DC-0E6C-4F68-892C-F950C34AE079}">
      <dsp:nvSpPr>
        <dsp:cNvPr id="0" name=""/>
        <dsp:cNvSpPr/>
      </dsp:nvSpPr>
      <dsp:spPr>
        <a:xfrm>
          <a:off x="0" y="4280829"/>
          <a:ext cx="5124159" cy="755820"/>
        </a:xfrm>
        <a:prstGeom prst="roundRect">
          <a:avLst/>
        </a:prstGeom>
        <a:gradFill rotWithShape="0">
          <a:gsLst>
            <a:gs pos="0">
              <a:schemeClr val="accent2">
                <a:hueOff val="453165"/>
                <a:satOff val="-47993"/>
                <a:lumOff val="-1176"/>
                <a:alphaOff val="0"/>
                <a:shade val="15000"/>
                <a:satMod val="180000"/>
              </a:schemeClr>
            </a:gs>
            <a:gs pos="50000">
              <a:schemeClr val="accent2">
                <a:hueOff val="453165"/>
                <a:satOff val="-47993"/>
                <a:lumOff val="-1176"/>
                <a:alphaOff val="0"/>
                <a:shade val="45000"/>
                <a:satMod val="170000"/>
              </a:schemeClr>
            </a:gs>
            <a:gs pos="70000">
              <a:schemeClr val="accent2">
                <a:hueOff val="453165"/>
                <a:satOff val="-47993"/>
                <a:lumOff val="-1176"/>
                <a:alphaOff val="0"/>
                <a:tint val="99000"/>
                <a:shade val="65000"/>
                <a:satMod val="155000"/>
              </a:schemeClr>
            </a:gs>
            <a:gs pos="100000">
              <a:schemeClr val="accent2">
                <a:hueOff val="453165"/>
                <a:satOff val="-47993"/>
                <a:lumOff val="-117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(Source: Campanelli et al., 2023)</a:t>
          </a:r>
        </a:p>
      </dsp:txBody>
      <dsp:txXfrm>
        <a:off x="36896" y="4317725"/>
        <a:ext cx="5050367" cy="6820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F1969-EC70-449D-89C8-4D4E55863A8A}">
      <dsp:nvSpPr>
        <dsp:cNvPr id="0" name=""/>
        <dsp:cNvSpPr/>
      </dsp:nvSpPr>
      <dsp:spPr>
        <a:xfrm>
          <a:off x="0" y="354669"/>
          <a:ext cx="5124159" cy="716040"/>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Sequential process: Each phase must finish before the next like cascade programming.</a:t>
          </a:r>
        </a:p>
      </dsp:txBody>
      <dsp:txXfrm>
        <a:off x="34954" y="389623"/>
        <a:ext cx="5054251" cy="646132"/>
      </dsp:txXfrm>
    </dsp:sp>
    <dsp:sp modelId="{052A6E81-8510-4CC1-87EF-A629167E225A}">
      <dsp:nvSpPr>
        <dsp:cNvPr id="0" name=""/>
        <dsp:cNvSpPr/>
      </dsp:nvSpPr>
      <dsp:spPr>
        <a:xfrm>
          <a:off x="0" y="1122549"/>
          <a:ext cx="5124159" cy="716040"/>
        </a:xfrm>
        <a:prstGeom prst="roundRect">
          <a:avLst/>
        </a:prstGeom>
        <a:gradFill rotWithShape="0">
          <a:gsLst>
            <a:gs pos="0">
              <a:schemeClr val="accent2">
                <a:hueOff val="90633"/>
                <a:satOff val="-9599"/>
                <a:lumOff val="-235"/>
                <a:alphaOff val="0"/>
                <a:shade val="15000"/>
                <a:satMod val="180000"/>
              </a:schemeClr>
            </a:gs>
            <a:gs pos="50000">
              <a:schemeClr val="accent2">
                <a:hueOff val="90633"/>
                <a:satOff val="-9599"/>
                <a:lumOff val="-235"/>
                <a:alphaOff val="0"/>
                <a:shade val="45000"/>
                <a:satMod val="170000"/>
              </a:schemeClr>
            </a:gs>
            <a:gs pos="70000">
              <a:schemeClr val="accent2">
                <a:hueOff val="90633"/>
                <a:satOff val="-9599"/>
                <a:lumOff val="-235"/>
                <a:alphaOff val="0"/>
                <a:tint val="99000"/>
                <a:shade val="65000"/>
                <a:satMod val="155000"/>
              </a:schemeClr>
            </a:gs>
            <a:gs pos="100000">
              <a:schemeClr val="accent2">
                <a:hueOff val="90633"/>
                <a:satOff val="-9599"/>
                <a:lumOff val="-23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Pros: Predictable, clear documentation.</a:t>
          </a:r>
        </a:p>
      </dsp:txBody>
      <dsp:txXfrm>
        <a:off x="34954" y="1157503"/>
        <a:ext cx="5054251" cy="646132"/>
      </dsp:txXfrm>
    </dsp:sp>
    <dsp:sp modelId="{83AD79CB-B2FF-49CA-871F-BF17FB4AAB94}">
      <dsp:nvSpPr>
        <dsp:cNvPr id="0" name=""/>
        <dsp:cNvSpPr/>
      </dsp:nvSpPr>
      <dsp:spPr>
        <a:xfrm>
          <a:off x="0" y="1890429"/>
          <a:ext cx="5124159" cy="716040"/>
        </a:xfrm>
        <a:prstGeom prst="roundRect">
          <a:avLst/>
        </a:prstGeom>
        <a:gradFill rotWithShape="0">
          <a:gsLst>
            <a:gs pos="0">
              <a:schemeClr val="accent2">
                <a:hueOff val="181266"/>
                <a:satOff val="-19197"/>
                <a:lumOff val="-470"/>
                <a:alphaOff val="0"/>
                <a:shade val="15000"/>
                <a:satMod val="180000"/>
              </a:schemeClr>
            </a:gs>
            <a:gs pos="50000">
              <a:schemeClr val="accent2">
                <a:hueOff val="181266"/>
                <a:satOff val="-19197"/>
                <a:lumOff val="-470"/>
                <a:alphaOff val="0"/>
                <a:shade val="45000"/>
                <a:satMod val="170000"/>
              </a:schemeClr>
            </a:gs>
            <a:gs pos="70000">
              <a:schemeClr val="accent2">
                <a:hueOff val="181266"/>
                <a:satOff val="-19197"/>
                <a:lumOff val="-470"/>
                <a:alphaOff val="0"/>
                <a:tint val="99000"/>
                <a:shade val="65000"/>
                <a:satMod val="155000"/>
              </a:schemeClr>
            </a:gs>
            <a:gs pos="100000">
              <a:schemeClr val="accent2">
                <a:hueOff val="181266"/>
                <a:satOff val="-19197"/>
                <a:lumOff val="-47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Cons: Rigid, slow to adapt, testing occurs too late.</a:t>
          </a:r>
        </a:p>
      </dsp:txBody>
      <dsp:txXfrm>
        <a:off x="34954" y="1925383"/>
        <a:ext cx="5054251" cy="646132"/>
      </dsp:txXfrm>
    </dsp:sp>
    <dsp:sp modelId="{713412A1-9236-4F24-BD87-4E404601D673}">
      <dsp:nvSpPr>
        <dsp:cNvPr id="0" name=""/>
        <dsp:cNvSpPr/>
      </dsp:nvSpPr>
      <dsp:spPr>
        <a:xfrm>
          <a:off x="0" y="2658309"/>
          <a:ext cx="5124159" cy="716040"/>
        </a:xfrm>
        <a:prstGeom prst="roundRect">
          <a:avLst/>
        </a:prstGeom>
        <a:gradFill rotWithShape="0">
          <a:gsLst>
            <a:gs pos="0">
              <a:schemeClr val="accent2">
                <a:hueOff val="271899"/>
                <a:satOff val="-28796"/>
                <a:lumOff val="-706"/>
                <a:alphaOff val="0"/>
                <a:shade val="15000"/>
                <a:satMod val="180000"/>
              </a:schemeClr>
            </a:gs>
            <a:gs pos="50000">
              <a:schemeClr val="accent2">
                <a:hueOff val="271899"/>
                <a:satOff val="-28796"/>
                <a:lumOff val="-706"/>
                <a:alphaOff val="0"/>
                <a:shade val="45000"/>
                <a:satMod val="170000"/>
              </a:schemeClr>
            </a:gs>
            <a:gs pos="70000">
              <a:schemeClr val="accent2">
                <a:hueOff val="271899"/>
                <a:satOff val="-28796"/>
                <a:lumOff val="-706"/>
                <a:alphaOff val="0"/>
                <a:tint val="99000"/>
                <a:shade val="65000"/>
                <a:satMod val="155000"/>
              </a:schemeClr>
            </a:gs>
            <a:gs pos="100000">
              <a:schemeClr val="accent2">
                <a:hueOff val="271899"/>
                <a:satOff val="-28796"/>
                <a:lumOff val="-70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Example: Vision Quests illusion of progress really showed Waterfalls flaws.</a:t>
          </a:r>
        </a:p>
      </dsp:txBody>
      <dsp:txXfrm>
        <a:off x="34954" y="2693263"/>
        <a:ext cx="5054251" cy="646132"/>
      </dsp:txXfrm>
    </dsp:sp>
    <dsp:sp modelId="{F5307857-98CF-4D10-8CBB-5968492A2AF5}">
      <dsp:nvSpPr>
        <dsp:cNvPr id="0" name=""/>
        <dsp:cNvSpPr/>
      </dsp:nvSpPr>
      <dsp:spPr>
        <a:xfrm>
          <a:off x="0" y="3426189"/>
          <a:ext cx="5124159" cy="716040"/>
        </a:xfrm>
        <a:prstGeom prst="roundRect">
          <a:avLst/>
        </a:prstGeom>
        <a:gradFill rotWithShape="0">
          <a:gsLst>
            <a:gs pos="0">
              <a:schemeClr val="accent2">
                <a:hueOff val="362532"/>
                <a:satOff val="-38394"/>
                <a:lumOff val="-941"/>
                <a:alphaOff val="0"/>
                <a:shade val="15000"/>
                <a:satMod val="180000"/>
              </a:schemeClr>
            </a:gs>
            <a:gs pos="50000">
              <a:schemeClr val="accent2">
                <a:hueOff val="362532"/>
                <a:satOff val="-38394"/>
                <a:lumOff val="-941"/>
                <a:alphaOff val="0"/>
                <a:shade val="45000"/>
                <a:satMod val="170000"/>
              </a:schemeClr>
            </a:gs>
            <a:gs pos="70000">
              <a:schemeClr val="accent2">
                <a:hueOff val="362532"/>
                <a:satOff val="-38394"/>
                <a:lumOff val="-941"/>
                <a:alphaOff val="0"/>
                <a:tint val="99000"/>
                <a:shade val="65000"/>
                <a:satMod val="155000"/>
              </a:schemeClr>
            </a:gs>
            <a:gs pos="100000">
              <a:schemeClr val="accent2">
                <a:hueOff val="362532"/>
                <a:satOff val="-38394"/>
                <a:lumOff val="-94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Agile Difference: Encourages flexibility and faster delivery.</a:t>
          </a:r>
        </a:p>
      </dsp:txBody>
      <dsp:txXfrm>
        <a:off x="34954" y="3461143"/>
        <a:ext cx="5054251" cy="646132"/>
      </dsp:txXfrm>
    </dsp:sp>
    <dsp:sp modelId="{3AAD7DE1-1EF2-4E7C-90AA-6AE3FA595702}">
      <dsp:nvSpPr>
        <dsp:cNvPr id="0" name=""/>
        <dsp:cNvSpPr/>
      </dsp:nvSpPr>
      <dsp:spPr>
        <a:xfrm>
          <a:off x="0" y="4194069"/>
          <a:ext cx="5124159" cy="716040"/>
        </a:xfrm>
        <a:prstGeom prst="roundRect">
          <a:avLst/>
        </a:prstGeom>
        <a:gradFill rotWithShape="0">
          <a:gsLst>
            <a:gs pos="0">
              <a:schemeClr val="accent2">
                <a:hueOff val="453165"/>
                <a:satOff val="-47993"/>
                <a:lumOff val="-1176"/>
                <a:alphaOff val="0"/>
                <a:shade val="15000"/>
                <a:satMod val="180000"/>
              </a:schemeClr>
            </a:gs>
            <a:gs pos="50000">
              <a:schemeClr val="accent2">
                <a:hueOff val="453165"/>
                <a:satOff val="-47993"/>
                <a:lumOff val="-1176"/>
                <a:alphaOff val="0"/>
                <a:shade val="45000"/>
                <a:satMod val="170000"/>
              </a:schemeClr>
            </a:gs>
            <a:gs pos="70000">
              <a:schemeClr val="accent2">
                <a:hueOff val="453165"/>
                <a:satOff val="-47993"/>
                <a:lumOff val="-1176"/>
                <a:alphaOff val="0"/>
                <a:tint val="99000"/>
                <a:shade val="65000"/>
                <a:satMod val="155000"/>
              </a:schemeClr>
            </a:gs>
            <a:gs pos="100000">
              <a:schemeClr val="accent2">
                <a:hueOff val="453165"/>
                <a:satOff val="-47993"/>
                <a:lumOff val="-117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(Source: Dingsoyr et al., 2022)</a:t>
          </a:r>
        </a:p>
      </dsp:txBody>
      <dsp:txXfrm>
        <a:off x="34954" y="4229023"/>
        <a:ext cx="5054251" cy="646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83849-1C2D-41A7-B504-FF659D54F6AF}">
      <dsp:nvSpPr>
        <dsp:cNvPr id="0" name=""/>
        <dsp:cNvSpPr/>
      </dsp:nvSpPr>
      <dsp:spPr>
        <a:xfrm>
          <a:off x="0" y="738609"/>
          <a:ext cx="5124159" cy="716040"/>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When to Use Waterfall: Fixed scope, strict regulations.</a:t>
          </a:r>
        </a:p>
      </dsp:txBody>
      <dsp:txXfrm>
        <a:off x="34954" y="773563"/>
        <a:ext cx="5054251" cy="646132"/>
      </dsp:txXfrm>
    </dsp:sp>
    <dsp:sp modelId="{10E9CE1F-33C3-47BF-A925-A9E2B88860F6}">
      <dsp:nvSpPr>
        <dsp:cNvPr id="0" name=""/>
        <dsp:cNvSpPr/>
      </dsp:nvSpPr>
      <dsp:spPr>
        <a:xfrm>
          <a:off x="0" y="1506489"/>
          <a:ext cx="5124159" cy="716040"/>
        </a:xfrm>
        <a:prstGeom prst="roundRect">
          <a:avLst/>
        </a:prstGeom>
        <a:gradFill rotWithShape="0">
          <a:gsLst>
            <a:gs pos="0">
              <a:schemeClr val="accent2">
                <a:hueOff val="113291"/>
                <a:satOff val="-11998"/>
                <a:lumOff val="-294"/>
                <a:alphaOff val="0"/>
                <a:shade val="15000"/>
                <a:satMod val="180000"/>
              </a:schemeClr>
            </a:gs>
            <a:gs pos="50000">
              <a:schemeClr val="accent2">
                <a:hueOff val="113291"/>
                <a:satOff val="-11998"/>
                <a:lumOff val="-294"/>
                <a:alphaOff val="0"/>
                <a:shade val="45000"/>
                <a:satMod val="170000"/>
              </a:schemeClr>
            </a:gs>
            <a:gs pos="70000">
              <a:schemeClr val="accent2">
                <a:hueOff val="113291"/>
                <a:satOff val="-11998"/>
                <a:lumOff val="-294"/>
                <a:alphaOff val="0"/>
                <a:tint val="99000"/>
                <a:shade val="65000"/>
                <a:satMod val="155000"/>
              </a:schemeClr>
            </a:gs>
            <a:gs pos="100000">
              <a:schemeClr val="accent2">
                <a:hueOff val="113291"/>
                <a:satOff val="-11998"/>
                <a:lumOff val="-29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When to Use Agile: Changing requirements, fast feedback cycles.</a:t>
          </a:r>
        </a:p>
      </dsp:txBody>
      <dsp:txXfrm>
        <a:off x="34954" y="1541443"/>
        <a:ext cx="5054251" cy="646132"/>
      </dsp:txXfrm>
    </dsp:sp>
    <dsp:sp modelId="{5EBE1AB3-C5C4-468B-A9A7-C827FC0B4B62}">
      <dsp:nvSpPr>
        <dsp:cNvPr id="0" name=""/>
        <dsp:cNvSpPr/>
      </dsp:nvSpPr>
      <dsp:spPr>
        <a:xfrm>
          <a:off x="0" y="2274369"/>
          <a:ext cx="5124159" cy="716040"/>
        </a:xfrm>
        <a:prstGeom prst="roundRect">
          <a:avLst/>
        </a:prstGeom>
        <a:gradFill rotWithShape="0">
          <a:gsLst>
            <a:gs pos="0">
              <a:schemeClr val="accent2">
                <a:hueOff val="226582"/>
                <a:satOff val="-23996"/>
                <a:lumOff val="-588"/>
                <a:alphaOff val="0"/>
                <a:shade val="15000"/>
                <a:satMod val="180000"/>
              </a:schemeClr>
            </a:gs>
            <a:gs pos="50000">
              <a:schemeClr val="accent2">
                <a:hueOff val="226582"/>
                <a:satOff val="-23996"/>
                <a:lumOff val="-588"/>
                <a:alphaOff val="0"/>
                <a:shade val="45000"/>
                <a:satMod val="170000"/>
              </a:schemeClr>
            </a:gs>
            <a:gs pos="70000">
              <a:schemeClr val="accent2">
                <a:hueOff val="226582"/>
                <a:satOff val="-23996"/>
                <a:lumOff val="-588"/>
                <a:alphaOff val="0"/>
                <a:tint val="99000"/>
                <a:shade val="65000"/>
                <a:satMod val="155000"/>
              </a:schemeClr>
            </a:gs>
            <a:gs pos="100000">
              <a:schemeClr val="accent2">
                <a:hueOff val="226582"/>
                <a:satOff val="-23996"/>
                <a:lumOff val="-58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Why Agile Works for ChadaTech: Encourages teamwork and product quality.</a:t>
          </a:r>
        </a:p>
      </dsp:txBody>
      <dsp:txXfrm>
        <a:off x="34954" y="2309323"/>
        <a:ext cx="5054251" cy="646132"/>
      </dsp:txXfrm>
    </dsp:sp>
    <dsp:sp modelId="{0F0D4F61-C1A7-43A0-B394-C604B8C3DBAC}">
      <dsp:nvSpPr>
        <dsp:cNvPr id="0" name=""/>
        <dsp:cNvSpPr/>
      </dsp:nvSpPr>
      <dsp:spPr>
        <a:xfrm>
          <a:off x="0" y="3042249"/>
          <a:ext cx="5124159" cy="716040"/>
        </a:xfrm>
        <a:prstGeom prst="roundRect">
          <a:avLst/>
        </a:prstGeom>
        <a:gradFill rotWithShape="0">
          <a:gsLst>
            <a:gs pos="0">
              <a:schemeClr val="accent2">
                <a:hueOff val="339874"/>
                <a:satOff val="-35995"/>
                <a:lumOff val="-882"/>
                <a:alphaOff val="0"/>
                <a:shade val="15000"/>
                <a:satMod val="180000"/>
              </a:schemeClr>
            </a:gs>
            <a:gs pos="50000">
              <a:schemeClr val="accent2">
                <a:hueOff val="339874"/>
                <a:satOff val="-35995"/>
                <a:lumOff val="-882"/>
                <a:alphaOff val="0"/>
                <a:shade val="45000"/>
                <a:satMod val="170000"/>
              </a:schemeClr>
            </a:gs>
            <a:gs pos="70000">
              <a:schemeClr val="accent2">
                <a:hueOff val="339874"/>
                <a:satOff val="-35995"/>
                <a:lumOff val="-882"/>
                <a:alphaOff val="0"/>
                <a:tint val="99000"/>
                <a:shade val="65000"/>
                <a:satMod val="155000"/>
              </a:schemeClr>
            </a:gs>
            <a:gs pos="100000">
              <a:schemeClr val="accent2">
                <a:hueOff val="339874"/>
                <a:satOff val="-35995"/>
                <a:lumOff val="-88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Tester’s Viewpoint: Early testing prevents bottlenecks and improves reliability.</a:t>
          </a:r>
        </a:p>
      </dsp:txBody>
      <dsp:txXfrm>
        <a:off x="34954" y="3077203"/>
        <a:ext cx="5054251" cy="646132"/>
      </dsp:txXfrm>
    </dsp:sp>
    <dsp:sp modelId="{75588A53-0AAD-42A1-8E2B-6CAD46D87DCF}">
      <dsp:nvSpPr>
        <dsp:cNvPr id="0" name=""/>
        <dsp:cNvSpPr/>
      </dsp:nvSpPr>
      <dsp:spPr>
        <a:xfrm>
          <a:off x="0" y="3810129"/>
          <a:ext cx="5124159" cy="716040"/>
        </a:xfrm>
        <a:prstGeom prst="roundRect">
          <a:avLst/>
        </a:prstGeom>
        <a:gradFill rotWithShape="0">
          <a:gsLst>
            <a:gs pos="0">
              <a:schemeClr val="accent2">
                <a:hueOff val="453165"/>
                <a:satOff val="-47993"/>
                <a:lumOff val="-1176"/>
                <a:alphaOff val="0"/>
                <a:shade val="15000"/>
                <a:satMod val="180000"/>
              </a:schemeClr>
            </a:gs>
            <a:gs pos="50000">
              <a:schemeClr val="accent2">
                <a:hueOff val="453165"/>
                <a:satOff val="-47993"/>
                <a:lumOff val="-1176"/>
                <a:alphaOff val="0"/>
                <a:shade val="45000"/>
                <a:satMod val="170000"/>
              </a:schemeClr>
            </a:gs>
            <a:gs pos="70000">
              <a:schemeClr val="accent2">
                <a:hueOff val="453165"/>
                <a:satOff val="-47993"/>
                <a:lumOff val="-1176"/>
                <a:alphaOff val="0"/>
                <a:tint val="99000"/>
                <a:shade val="65000"/>
                <a:satMod val="155000"/>
              </a:schemeClr>
            </a:gs>
            <a:gs pos="100000">
              <a:schemeClr val="accent2">
                <a:hueOff val="453165"/>
                <a:satOff val="-47993"/>
                <a:lumOff val="-117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(Source: Komus &amp; Kuberg, 2021)</a:t>
          </a:r>
        </a:p>
      </dsp:txBody>
      <dsp:txXfrm>
        <a:off x="34954" y="3845083"/>
        <a:ext cx="5054251" cy="6461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28802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7901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1538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857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4717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3072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7649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5047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34000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0417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8843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10/18/2025</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7436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10/18/2025</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8254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10/18/2025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97204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3856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6587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10/18/2025</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61578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24017" y="844511"/>
            <a:ext cx="2782514" cy="2584490"/>
          </a:xfrm>
        </p:spPr>
        <p:txBody>
          <a:bodyPr>
            <a:normAutofit/>
          </a:bodyPr>
          <a:lstStyle/>
          <a:p>
            <a:r>
              <a:rPr lang="en-US" sz="3500" b="1" u="sng" dirty="0">
                <a:latin typeface="Times New Roman" panose="02020603050405020304" pitchFamily="18" charset="0"/>
                <a:cs typeface="Times New Roman" panose="02020603050405020304" pitchFamily="18" charset="0"/>
              </a:rPr>
              <a:t>Transitioning to Agile at </a:t>
            </a:r>
            <a:r>
              <a:rPr lang="en-US" sz="3500" b="1" u="sng" dirty="0" err="1">
                <a:latin typeface="Times New Roman" panose="02020603050405020304" pitchFamily="18" charset="0"/>
                <a:cs typeface="Times New Roman" panose="02020603050405020304" pitchFamily="18" charset="0"/>
              </a:rPr>
              <a:t>ChadaTech</a:t>
            </a:r>
            <a:endParaRPr lang="en-US" sz="35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24017" y="4032354"/>
            <a:ext cx="2782514" cy="1981135"/>
          </a:xfrm>
        </p:spPr>
        <p:txBody>
          <a:bodyPr>
            <a:noAutofit/>
          </a:bodyPr>
          <a:lstStyle/>
          <a:p>
            <a:pPr>
              <a:lnSpc>
                <a:spcPct val="90000"/>
              </a:lnSpc>
            </a:pPr>
            <a:r>
              <a:rPr lang="en-US" sz="1600" u="sng" dirty="0">
                <a:latin typeface="Baskerville Old Face" panose="020F0502020204030204" pitchFamily="18" charset="0"/>
              </a:rPr>
              <a:t>A Scrum Based Approach to Software Development</a:t>
            </a:r>
          </a:p>
          <a:p>
            <a:pPr>
              <a:lnSpc>
                <a:spcPct val="90000"/>
              </a:lnSpc>
            </a:pPr>
            <a:endParaRPr lang="en-US" sz="1600" dirty="0">
              <a:latin typeface="Times New Roman" panose="02020603050405020304" pitchFamily="18" charset="0"/>
              <a:cs typeface="Times New Roman" panose="02020603050405020304" pitchFamily="18" charset="0"/>
            </a:endParaRPr>
          </a:p>
          <a:p>
            <a:pPr>
              <a:lnSpc>
                <a:spcPct val="90000"/>
              </a:lnSpc>
            </a:pPr>
            <a:r>
              <a:rPr lang="en-US" sz="1600" dirty="0">
                <a:latin typeface="Times New Roman" panose="02020603050405020304" pitchFamily="18" charset="0"/>
                <a:cs typeface="Times New Roman" panose="02020603050405020304" pitchFamily="18" charset="0"/>
              </a:rPr>
              <a:t>Kyle Altemeyer</a:t>
            </a:r>
          </a:p>
          <a:p>
            <a:pPr>
              <a:lnSpc>
                <a:spcPct val="90000"/>
              </a:lnSpc>
            </a:pPr>
            <a:r>
              <a:rPr lang="en-US" sz="1600" dirty="0">
                <a:latin typeface="Times New Roman" panose="02020603050405020304" pitchFamily="18" charset="0"/>
                <a:cs typeface="Times New Roman" panose="02020603050405020304" pitchFamily="18" charset="0"/>
              </a:rPr>
              <a:t>Software Development Lifecycle</a:t>
            </a:r>
          </a:p>
        </p:txBody>
      </p:sp>
      <p:pic>
        <p:nvPicPr>
          <p:cNvPr id="43" name="Picture 42" descr="White arrows going to the red target">
            <a:extLst>
              <a:ext uri="{FF2B5EF4-FFF2-40B4-BE49-F238E27FC236}">
                <a16:creationId xmlns:a16="http://schemas.microsoft.com/office/drawing/2014/main" id="{71AC84A8-C544-1106-48D4-D6807A164395}"/>
              </a:ext>
            </a:extLst>
          </p:cNvPr>
          <p:cNvPicPr>
            <a:picLocks noChangeAspect="1"/>
          </p:cNvPicPr>
          <p:nvPr/>
        </p:nvPicPr>
        <p:blipFill>
          <a:blip r:embed="rId2"/>
          <a:srcRect l="45574" r="10062"/>
          <a:stretch>
            <a:fillRect/>
          </a:stretch>
        </p:blipFill>
        <p:spPr>
          <a:xfrm>
            <a:off x="4571998" y="-20965"/>
            <a:ext cx="4572002" cy="68789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4919" y="3101093"/>
            <a:ext cx="1840539" cy="3029344"/>
          </a:xfrm>
        </p:spPr>
        <p:txBody>
          <a:bodyPr>
            <a:normAutofit/>
          </a:bodyPr>
          <a:lstStyle/>
          <a:p>
            <a:r>
              <a:rPr lang="en-US" sz="2600" b="1" u="sng">
                <a:solidFill>
                  <a:schemeClr val="bg1"/>
                </a:solidFill>
                <a:latin typeface="Times New Roman" panose="02020603050405020304" pitchFamily="18" charset="0"/>
                <a:cs typeface="Times New Roman" panose="02020603050405020304" pitchFamily="18" charset="0"/>
              </a:rPr>
              <a:t>Explaining Agile Roles</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97CA51E-1805-A224-9F88-4BBFF170903F}"/>
              </a:ext>
            </a:extLst>
          </p:cNvPr>
          <p:cNvGraphicFramePr>
            <a:graphicFrameLocks noGrp="1"/>
          </p:cNvGraphicFramePr>
          <p:nvPr>
            <p:ph idx="1"/>
            <p:extLst>
              <p:ext uri="{D42A27DB-BD31-4B8C-83A1-F6EECF244321}">
                <p14:modId xmlns:p14="http://schemas.microsoft.com/office/powerpoint/2010/main" val="1463243380"/>
              </p:ext>
            </p:extLst>
          </p:nvPr>
        </p:nvGraphicFramePr>
        <p:xfrm>
          <a:off x="3534858" y="641551"/>
          <a:ext cx="5124159"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4919" y="3101093"/>
            <a:ext cx="1840539" cy="3029344"/>
          </a:xfrm>
        </p:spPr>
        <p:txBody>
          <a:bodyPr>
            <a:normAutofit/>
          </a:bodyPr>
          <a:lstStyle/>
          <a:p>
            <a:r>
              <a:rPr lang="en-US" sz="2600" b="1" u="sng">
                <a:solidFill>
                  <a:schemeClr val="bg1"/>
                </a:solidFill>
                <a:latin typeface="Times New Roman" panose="02020603050405020304" pitchFamily="18" charset="0"/>
                <a:cs typeface="Times New Roman" panose="02020603050405020304" pitchFamily="18" charset="0"/>
              </a:rPr>
              <a:t>Explaining Agile Phases</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AC56C13-9EEE-FAD9-EC37-171E7D4B9219}"/>
              </a:ext>
            </a:extLst>
          </p:cNvPr>
          <p:cNvGraphicFramePr>
            <a:graphicFrameLocks noGrp="1"/>
          </p:cNvGraphicFramePr>
          <p:nvPr>
            <p:ph idx="1"/>
            <p:extLst>
              <p:ext uri="{D42A27DB-BD31-4B8C-83A1-F6EECF244321}">
                <p14:modId xmlns:p14="http://schemas.microsoft.com/office/powerpoint/2010/main" val="1818334676"/>
              </p:ext>
            </p:extLst>
          </p:nvPr>
        </p:nvGraphicFramePr>
        <p:xfrm>
          <a:off x="3534858" y="641551"/>
          <a:ext cx="5124159"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4919" y="3101093"/>
            <a:ext cx="1840539" cy="3029344"/>
          </a:xfrm>
        </p:spPr>
        <p:txBody>
          <a:bodyPr>
            <a:normAutofit/>
          </a:bodyPr>
          <a:lstStyle/>
          <a:p>
            <a:r>
              <a:rPr lang="en-US" sz="2800" b="1" u="sng">
                <a:solidFill>
                  <a:schemeClr val="bg1"/>
                </a:solidFill>
                <a:latin typeface="Times New Roman" panose="02020603050405020304" pitchFamily="18" charset="0"/>
                <a:cs typeface="Times New Roman" panose="02020603050405020304" pitchFamily="18" charset="0"/>
              </a:rPr>
              <a:t>Describing Waterfall Model</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F62ADF9-FB01-11C9-3E61-9983DD8A6E37}"/>
              </a:ext>
            </a:extLst>
          </p:cNvPr>
          <p:cNvGraphicFramePr>
            <a:graphicFrameLocks noGrp="1"/>
          </p:cNvGraphicFramePr>
          <p:nvPr>
            <p:ph idx="1"/>
            <p:extLst>
              <p:ext uri="{D42A27DB-BD31-4B8C-83A1-F6EECF244321}">
                <p14:modId xmlns:p14="http://schemas.microsoft.com/office/powerpoint/2010/main" val="2232775120"/>
              </p:ext>
            </p:extLst>
          </p:nvPr>
        </p:nvGraphicFramePr>
        <p:xfrm>
          <a:off x="3534858" y="641551"/>
          <a:ext cx="5124159"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solidFill>
                  <a:srgbClr val="FF0000"/>
                </a:solidFill>
                <a:latin typeface="Times New Roman" panose="02020603050405020304" pitchFamily="18" charset="0"/>
                <a:cs typeface="Times New Roman" panose="02020603050405020304" pitchFamily="18" charset="0"/>
              </a:rPr>
              <a:t>Waterfall vs. Agile Comparison</a:t>
            </a:r>
          </a:p>
        </p:txBody>
      </p:sp>
      <p:sp>
        <p:nvSpPr>
          <p:cNvPr id="3" name="Content Placeholder 2"/>
          <p:cNvSpPr>
            <a:spLocks noGrp="1"/>
          </p:cNvSpPr>
          <p:nvPr>
            <p:ph idx="1"/>
          </p:nvPr>
        </p:nvSpPr>
        <p:spPr>
          <a:xfrm>
            <a:off x="457200" y="1600200"/>
            <a:ext cx="8229600" cy="4875551"/>
          </a:xfrm>
        </p:spPr>
        <p:txBody>
          <a:bodyPr>
            <a:normAutofit fontScale="47500" lnSpcReduction="20000"/>
          </a:bodyPr>
          <a:lstStyle/>
          <a:p>
            <a:pPr marL="0" indent="0">
              <a:buNone/>
            </a:pPr>
            <a:r>
              <a:rPr lang="en-US" b="1" dirty="0"/>
              <a:t>       </a:t>
            </a:r>
            <a:r>
              <a:rPr lang="en-US" sz="3300" b="1" dirty="0">
                <a:latin typeface="Times New Roman" panose="02020603050405020304" pitchFamily="18" charset="0"/>
                <a:cs typeface="Times New Roman" panose="02020603050405020304" pitchFamily="18" charset="0"/>
              </a:rPr>
              <a:t>Waterfall Approach</a:t>
            </a:r>
            <a:endParaRPr lang="en-US" sz="3300" dirty="0">
              <a:latin typeface="Times New Roman" panose="02020603050405020304" pitchFamily="18" charset="0"/>
              <a:cs typeface="Times New Roman" panose="02020603050405020304" pitchFamily="18" charset="0"/>
            </a:endParaRPr>
          </a:p>
          <a:p>
            <a:r>
              <a:rPr lang="en-US" sz="3300" dirty="0">
                <a:latin typeface="Times New Roman" panose="02020603050405020304" pitchFamily="18" charset="0"/>
                <a:cs typeface="Times New Roman" panose="02020603050405020304" pitchFamily="18" charset="0"/>
              </a:rPr>
              <a:t>Follows a straight path plan, build, test, then deliver.</a:t>
            </a:r>
          </a:p>
          <a:p>
            <a:r>
              <a:rPr lang="en-US" sz="3300" dirty="0">
                <a:latin typeface="Times New Roman" panose="02020603050405020304" pitchFamily="18" charset="0"/>
                <a:cs typeface="Times New Roman" panose="02020603050405020304" pitchFamily="18" charset="0"/>
              </a:rPr>
              <a:t>Works best when goals and requirements do not change much.</a:t>
            </a:r>
          </a:p>
          <a:p>
            <a:r>
              <a:rPr lang="en-US" sz="3300" dirty="0">
                <a:latin typeface="Times New Roman" panose="02020603050405020304" pitchFamily="18" charset="0"/>
                <a:cs typeface="Times New Roman" panose="02020603050405020304" pitchFamily="18" charset="0"/>
              </a:rPr>
              <a:t>Testing happens late, so issues are often caught after most of the work is done.</a:t>
            </a:r>
          </a:p>
          <a:p>
            <a:r>
              <a:rPr lang="en-US" sz="3300" dirty="0">
                <a:latin typeface="Times New Roman" panose="02020603050405020304" pitchFamily="18" charset="0"/>
                <a:cs typeface="Times New Roman" panose="02020603050405020304" pitchFamily="18" charset="0"/>
              </a:rPr>
              <a:t>Great for projects with strict regulations or fixed deadlines.</a:t>
            </a:r>
          </a:p>
          <a:p>
            <a:pPr marL="0" indent="0">
              <a:buNone/>
            </a:pPr>
            <a:r>
              <a:rPr lang="en-US" sz="3300" b="1" dirty="0">
                <a:latin typeface="Times New Roman" panose="02020603050405020304" pitchFamily="18" charset="0"/>
                <a:cs typeface="Times New Roman" panose="02020603050405020304" pitchFamily="18" charset="0"/>
              </a:rPr>
              <a:t>       Agile (Scrum) Approach</a:t>
            </a:r>
            <a:endParaRPr lang="en-US" sz="3300" dirty="0">
              <a:latin typeface="Times New Roman" panose="02020603050405020304" pitchFamily="18" charset="0"/>
              <a:cs typeface="Times New Roman" panose="02020603050405020304" pitchFamily="18" charset="0"/>
            </a:endParaRPr>
          </a:p>
          <a:p>
            <a:r>
              <a:rPr lang="en-US" sz="3300" dirty="0">
                <a:latin typeface="Times New Roman" panose="02020603050405020304" pitchFamily="18" charset="0"/>
                <a:cs typeface="Times New Roman" panose="02020603050405020304" pitchFamily="18" charset="0"/>
              </a:rPr>
              <a:t>Focuses on short, repeatable sprints that include planning, building, and testing every time.</a:t>
            </a:r>
          </a:p>
          <a:p>
            <a:r>
              <a:rPr lang="en-US" sz="3300" dirty="0">
                <a:latin typeface="Times New Roman" panose="02020603050405020304" pitchFamily="18" charset="0"/>
                <a:cs typeface="Times New Roman" panose="02020603050405020304" pitchFamily="18" charset="0"/>
              </a:rPr>
              <a:t>Encourages constant feedback and quick adaptation to change.</a:t>
            </a:r>
          </a:p>
          <a:p>
            <a:r>
              <a:rPr lang="en-US" sz="3300" dirty="0">
                <a:latin typeface="Times New Roman" panose="02020603050405020304" pitchFamily="18" charset="0"/>
                <a:cs typeface="Times New Roman" panose="02020603050405020304" pitchFamily="18" charset="0"/>
              </a:rPr>
              <a:t>Builds communication into the process with daily </a:t>
            </a:r>
            <a:r>
              <a:rPr lang="en-US" sz="3300" dirty="0" err="1">
                <a:latin typeface="Times New Roman" panose="02020603050405020304" pitchFamily="18" charset="0"/>
                <a:cs typeface="Times New Roman" panose="02020603050405020304" pitchFamily="18" charset="0"/>
              </a:rPr>
              <a:t>checkins</a:t>
            </a:r>
            <a:r>
              <a:rPr lang="en-US" sz="3300" dirty="0">
                <a:latin typeface="Times New Roman" panose="02020603050405020304" pitchFamily="18" charset="0"/>
                <a:cs typeface="Times New Roman" panose="02020603050405020304" pitchFamily="18" charset="0"/>
              </a:rPr>
              <a:t> and sprint reviews.</a:t>
            </a:r>
          </a:p>
          <a:p>
            <a:r>
              <a:rPr lang="en-US" sz="3300" dirty="0">
                <a:latin typeface="Times New Roman" panose="02020603050405020304" pitchFamily="18" charset="0"/>
                <a:cs typeface="Times New Roman" panose="02020603050405020304" pitchFamily="18" charset="0"/>
              </a:rPr>
              <a:t>Keeps customers involved from start to finish, improving satisfaction and flexibility.</a:t>
            </a:r>
          </a:p>
          <a:p>
            <a:r>
              <a:rPr lang="en-US" sz="3300" b="1" dirty="0">
                <a:latin typeface="Times New Roman" panose="02020603050405020304" pitchFamily="18" charset="0"/>
                <a:cs typeface="Times New Roman" panose="02020603050405020304" pitchFamily="18" charset="0"/>
              </a:rPr>
              <a:t>Why Agile Wins Here:</a:t>
            </a:r>
            <a:br>
              <a:rPr lang="en-US" sz="3300" dirty="0">
                <a:latin typeface="Times New Roman" panose="02020603050405020304" pitchFamily="18" charset="0"/>
                <a:cs typeface="Times New Roman" panose="02020603050405020304" pitchFamily="18" charset="0"/>
              </a:rPr>
            </a:br>
            <a:r>
              <a:rPr lang="en-US" sz="3300" dirty="0">
                <a:latin typeface="Times New Roman" panose="02020603050405020304" pitchFamily="18" charset="0"/>
                <a:cs typeface="Times New Roman" panose="02020603050405020304" pitchFamily="18" charset="0"/>
              </a:rPr>
              <a:t>Agile gives teams the flexibility to pivot when priorities change, and this is something Waterfall just can not do well. Instead of waiting months to see results, Agile teams deliver smaller, working pieces faster while also learning along the way.</a:t>
            </a:r>
            <a:br>
              <a:rPr lang="en-US" sz="3300" dirty="0">
                <a:latin typeface="Times New Roman" panose="02020603050405020304" pitchFamily="18" charset="0"/>
                <a:cs typeface="Times New Roman" panose="02020603050405020304" pitchFamily="18" charset="0"/>
              </a:rPr>
            </a:br>
            <a:r>
              <a:rPr lang="en-US" sz="3300" i="1" dirty="0">
                <a:latin typeface="Times New Roman" panose="02020603050405020304" pitchFamily="18" charset="0"/>
                <a:cs typeface="Times New Roman" panose="02020603050405020304" pitchFamily="18" charset="0"/>
              </a:rPr>
              <a:t>(</a:t>
            </a:r>
            <a:r>
              <a:rPr lang="en-US" sz="3300" i="1" dirty="0" err="1">
                <a:latin typeface="Times New Roman" panose="02020603050405020304" pitchFamily="18" charset="0"/>
                <a:cs typeface="Times New Roman" panose="02020603050405020304" pitchFamily="18" charset="0"/>
              </a:rPr>
              <a:t>Hroník</a:t>
            </a:r>
            <a:r>
              <a:rPr lang="en-US" sz="3300" i="1" dirty="0">
                <a:latin typeface="Times New Roman" panose="02020603050405020304" pitchFamily="18" charset="0"/>
                <a:cs typeface="Times New Roman" panose="02020603050405020304" pitchFamily="18" charset="0"/>
              </a:rPr>
              <a:t> et al., 2023)</a:t>
            </a:r>
            <a:endParaRPr lang="en-US" sz="3300" dirty="0">
              <a:latin typeface="Times New Roman" panose="02020603050405020304" pitchFamily="18" charset="0"/>
              <a:cs typeface="Times New Roman" panose="02020603050405020304" pitchFamily="18" charset="0"/>
            </a:endParaRPr>
          </a:p>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431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4919" y="3101093"/>
            <a:ext cx="1840539" cy="3029344"/>
          </a:xfrm>
        </p:spPr>
        <p:txBody>
          <a:bodyPr>
            <a:normAutofit/>
          </a:bodyPr>
          <a:lstStyle/>
          <a:p>
            <a:r>
              <a:rPr lang="en-US" sz="2800" b="1" u="sng">
                <a:solidFill>
                  <a:schemeClr val="bg1"/>
                </a:solidFill>
                <a:latin typeface="Times New Roman" panose="02020603050405020304" pitchFamily="18" charset="0"/>
                <a:cs typeface="Times New Roman" panose="02020603050405020304" pitchFamily="18" charset="0"/>
              </a:rPr>
              <a:t>Choosing Between Waterfall and Agile</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19" y="3179901"/>
            <a:ext cx="823645"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6802" y="0"/>
            <a:ext cx="55471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36DCA1E-7724-5BBC-7C41-370E69C34B93}"/>
              </a:ext>
            </a:extLst>
          </p:cNvPr>
          <p:cNvGraphicFramePr>
            <a:graphicFrameLocks noGrp="1"/>
          </p:cNvGraphicFramePr>
          <p:nvPr>
            <p:ph idx="1"/>
            <p:extLst>
              <p:ext uri="{D42A27DB-BD31-4B8C-83A1-F6EECF244321}">
                <p14:modId xmlns:p14="http://schemas.microsoft.com/office/powerpoint/2010/main" val="2267672324"/>
              </p:ext>
            </p:extLst>
          </p:nvPr>
        </p:nvGraphicFramePr>
        <p:xfrm>
          <a:off x="3534858" y="641551"/>
          <a:ext cx="5124159"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5" y="-1"/>
            <a:ext cx="915543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0072" y="228600"/>
            <a:ext cx="2138628"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US"/>
            </a:p>
          </p:txBody>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US"/>
            </a:p>
          </p:txBody>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US"/>
            </a:p>
          </p:txBody>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US"/>
            </a:p>
          </p:txBody>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US"/>
            </a:p>
          </p:txBody>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US"/>
            </a:p>
          </p:txBody>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US"/>
            </a:p>
          </p:txBody>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US"/>
            </a:p>
          </p:txBody>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US"/>
            </a:p>
          </p:txBody>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US"/>
            </a:p>
          </p:txBody>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US"/>
            </a:p>
          </p:txBody>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US"/>
            </a:p>
          </p:txBody>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60794" y="-786"/>
            <a:ext cx="176750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US"/>
            </a:p>
          </p:txBody>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US"/>
            </a:p>
          </p:txBody>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US"/>
            </a:p>
          </p:txBody>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US"/>
            </a:p>
          </p:txBody>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US"/>
            </a:p>
          </p:txBody>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US"/>
            </a:p>
          </p:txBody>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US"/>
            </a:p>
          </p:txBody>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US"/>
            </a:p>
          </p:txBody>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US"/>
            </a:p>
          </p:txBody>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US"/>
            </a:p>
          </p:txBody>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US"/>
            </a:p>
          </p:txBody>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US"/>
            </a:p>
          </p:txBody>
        </p:sp>
      </p:grpSp>
      <p:sp>
        <p:nvSpPr>
          <p:cNvPr id="2" name="Title 1"/>
          <p:cNvSpPr>
            <a:spLocks noGrp="1"/>
          </p:cNvSpPr>
          <p:nvPr>
            <p:ph type="title"/>
          </p:nvPr>
        </p:nvSpPr>
        <p:spPr>
          <a:xfrm>
            <a:off x="3494640" y="624110"/>
            <a:ext cx="5133819" cy="1280890"/>
          </a:xfrm>
        </p:spPr>
        <p:txBody>
          <a:bodyPr>
            <a:normAutofit/>
          </a:bodyPr>
          <a:lstStyle/>
          <a:p>
            <a:r>
              <a:rPr dirty="0"/>
              <a:t>References</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724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037240" y="714375"/>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5" name="Picture 4">
            <a:extLst>
              <a:ext uri="{FF2B5EF4-FFF2-40B4-BE49-F238E27FC236}">
                <a16:creationId xmlns:a16="http://schemas.microsoft.com/office/drawing/2014/main" id="{F4749E61-76D8-2CAE-A2E4-9B66AA5CA5BD}"/>
              </a:ext>
            </a:extLst>
          </p:cNvPr>
          <p:cNvPicPr>
            <a:picLocks noChangeAspect="1"/>
          </p:cNvPicPr>
          <p:nvPr/>
        </p:nvPicPr>
        <p:blipFill>
          <a:blip r:embed="rId2"/>
          <a:srcRect l="2423" r="80767" b="-445"/>
          <a:stretch>
            <a:fillRect/>
          </a:stretch>
        </p:blipFill>
        <p:spPr>
          <a:xfrm>
            <a:off x="20" y="1730"/>
            <a:ext cx="2040388" cy="6858000"/>
          </a:xfrm>
          <a:prstGeom prst="rect">
            <a:avLst/>
          </a:prstGeom>
        </p:spPr>
      </p:pic>
      <p:sp>
        <p:nvSpPr>
          <p:cNvPr id="3" name="Content Placeholder 2"/>
          <p:cNvSpPr>
            <a:spLocks noGrp="1"/>
          </p:cNvSpPr>
          <p:nvPr>
            <p:ph idx="1"/>
          </p:nvPr>
        </p:nvSpPr>
        <p:spPr>
          <a:xfrm>
            <a:off x="3492500" y="2133600"/>
            <a:ext cx="5135958" cy="3777622"/>
          </a:xfrm>
        </p:spPr>
        <p:txBody>
          <a:bodyPr>
            <a:normAutofit/>
          </a:bodyPr>
          <a:lstStyle/>
          <a:p>
            <a:pPr>
              <a:lnSpc>
                <a:spcPct val="90000"/>
              </a:lnSpc>
            </a:pPr>
            <a:r>
              <a:rPr lang="en-US" sz="1000"/>
              <a:t>Campanelli, A. S., </a:t>
            </a:r>
            <a:r>
              <a:rPr lang="en-US" sz="1000" err="1"/>
              <a:t>Parreiras</a:t>
            </a:r>
            <a:r>
              <a:rPr lang="en-US" sz="1000"/>
              <a:t>, F. S., &amp; Rocha, A. R. C. (2023). Adapting Agile practices to hybrid and industrial contexts. *Information and Software Technology*, 160, 107255.</a:t>
            </a:r>
          </a:p>
          <a:p>
            <a:pPr>
              <a:lnSpc>
                <a:spcPct val="90000"/>
              </a:lnSpc>
            </a:pPr>
            <a:endParaRPr lang="en-US" sz="1000"/>
          </a:p>
          <a:p>
            <a:pPr>
              <a:lnSpc>
                <a:spcPct val="90000"/>
              </a:lnSpc>
            </a:pPr>
            <a:r>
              <a:rPr lang="en-US" sz="1000" err="1"/>
              <a:t>Dingsoyr</a:t>
            </a:r>
            <a:r>
              <a:rPr lang="en-US" sz="1000"/>
              <a:t>, T., Moe, N. B., &amp; Seim, E. A. (2022). Advances in agile software development: Principles and practices in new contexts. *Springer*.</a:t>
            </a:r>
          </a:p>
          <a:p>
            <a:pPr>
              <a:lnSpc>
                <a:spcPct val="90000"/>
              </a:lnSpc>
            </a:pPr>
            <a:endParaRPr lang="en-US" sz="1000"/>
          </a:p>
          <a:p>
            <a:pPr>
              <a:lnSpc>
                <a:spcPct val="90000"/>
              </a:lnSpc>
            </a:pPr>
            <a:r>
              <a:rPr lang="en-US" sz="1000"/>
              <a:t>Hoda, R., Salleh, N., Grundy, J., &amp; Lowry, P. B. (2021). The rise and evolution of Agile software development. *Journal of Systems and Software*, 173, 110871.</a:t>
            </a:r>
          </a:p>
          <a:p>
            <a:pPr>
              <a:lnSpc>
                <a:spcPct val="90000"/>
              </a:lnSpc>
            </a:pPr>
            <a:endParaRPr lang="en-US" sz="1000"/>
          </a:p>
          <a:p>
            <a:pPr>
              <a:lnSpc>
                <a:spcPct val="90000"/>
              </a:lnSpc>
            </a:pPr>
            <a:r>
              <a:rPr lang="en-US" sz="1000" err="1"/>
              <a:t>Hroník</a:t>
            </a:r>
            <a:r>
              <a:rPr lang="en-US" sz="1000"/>
              <a:t>, F., Kuchta, D., &amp; </a:t>
            </a:r>
            <a:r>
              <a:rPr lang="en-US" sz="1000" err="1"/>
              <a:t>Blahušiaková</a:t>
            </a:r>
            <a:r>
              <a:rPr lang="en-US" sz="1000"/>
              <a:t>, M. (2023). Agile project management tools and their impact on team performance. *Procedia Computer Science*, 219, 375–384.</a:t>
            </a:r>
          </a:p>
          <a:p>
            <a:pPr>
              <a:lnSpc>
                <a:spcPct val="90000"/>
              </a:lnSpc>
            </a:pPr>
            <a:endParaRPr lang="en-US" sz="1000"/>
          </a:p>
          <a:p>
            <a:pPr>
              <a:lnSpc>
                <a:spcPct val="90000"/>
              </a:lnSpc>
            </a:pPr>
            <a:r>
              <a:rPr lang="en-US" sz="1000" err="1"/>
              <a:t>Komus</a:t>
            </a:r>
            <a:r>
              <a:rPr lang="en-US" sz="1000"/>
              <a:t>, A., &amp; Kuberg, M. (2021). Comparing Agile and traditional project management methods. *Project Management Journal*, 52(1), 15–32.</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TotalTime>
  <Words>636</Words>
  <Application>Microsoft Office PowerPoint</Application>
  <PresentationFormat>On-screen Show (4:3)</PresentationFormat>
  <Paragraphs>53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Baskerville Old Face</vt:lpstr>
      <vt:lpstr>Century Gothic</vt:lpstr>
      <vt:lpstr>Times New Roman</vt:lpstr>
      <vt:lpstr>Wingdings 3</vt:lpstr>
      <vt:lpstr>Wisp</vt:lpstr>
      <vt:lpstr>Transitioning to Agile at ChadaTech</vt:lpstr>
      <vt:lpstr>Explaining Agile Roles</vt:lpstr>
      <vt:lpstr>Explaining Agile Phases</vt:lpstr>
      <vt:lpstr>Describing Waterfall Model</vt:lpstr>
      <vt:lpstr>Waterfall vs. Agile Comparison</vt:lpstr>
      <vt:lpstr>Choosing Between Waterfall and Agile</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Altemeyer, Kyle</cp:lastModifiedBy>
  <cp:revision>2</cp:revision>
  <dcterms:created xsi:type="dcterms:W3CDTF">2013-01-27T09:14:16Z</dcterms:created>
  <dcterms:modified xsi:type="dcterms:W3CDTF">2025-10-19T00:31:53Z</dcterms:modified>
  <cp:category/>
</cp:coreProperties>
</file>