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1" r:id="rId5"/>
    <p:sldId id="262" r:id="rId6"/>
    <p:sldId id="263" r:id="rId7"/>
    <p:sldId id="260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B8B36-6223-DF48-BB16-72679B6E0885}" v="168" dt="2022-05-31T23:12:10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 autoAdjust="0"/>
    <p:restoredTop sz="94852" autoAdjust="0"/>
  </p:normalViewPr>
  <p:slideViewPr>
    <p:cSldViewPr snapToGrid="0" snapToObjects="1">
      <p:cViewPr>
        <p:scale>
          <a:sx n="154" d="100"/>
          <a:sy n="154" d="100"/>
        </p:scale>
        <p:origin x="1336" y="-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tathakis" userId="931a1089000d5dd8" providerId="LiveId" clId="{252B8B36-6223-DF48-BB16-72679B6E0885}"/>
    <pc:docChg chg="undo custSel addSld delSld modSld">
      <pc:chgData name="Jonathan Stathakis" userId="931a1089000d5dd8" providerId="LiveId" clId="{252B8B36-6223-DF48-BB16-72679B6E0885}" dt="2022-06-01T01:35:18.087" v="1239" actId="1076"/>
      <pc:docMkLst>
        <pc:docMk/>
      </pc:docMkLst>
      <pc:sldChg chg="modSp mod">
        <pc:chgData name="Jonathan Stathakis" userId="931a1089000d5dd8" providerId="LiveId" clId="{252B8B36-6223-DF48-BB16-72679B6E0885}" dt="2022-06-01T00:26:27.314" v="1237" actId="1038"/>
        <pc:sldMkLst>
          <pc:docMk/>
          <pc:sldMk cId="0" sldId="256"/>
        </pc:sldMkLst>
        <pc:spChg chg="mod">
          <ac:chgData name="Jonathan Stathakis" userId="931a1089000d5dd8" providerId="LiveId" clId="{252B8B36-6223-DF48-BB16-72679B6E0885}" dt="2022-06-01T00:26:27.314" v="1237" actId="1038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nathan Stathakis" userId="931a1089000d5dd8" providerId="LiveId" clId="{252B8B36-6223-DF48-BB16-72679B6E0885}" dt="2022-05-31T23:05:52.910" v="1193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Jonathan Stathakis" userId="931a1089000d5dd8" providerId="LiveId" clId="{252B8B36-6223-DF48-BB16-72679B6E0885}" dt="2022-05-31T22:02:36.664" v="894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 setBg">
        <pc:chgData name="Jonathan Stathakis" userId="931a1089000d5dd8" providerId="LiveId" clId="{252B8B36-6223-DF48-BB16-72679B6E0885}" dt="2022-05-31T23:12:58.170" v="1229" actId="403"/>
        <pc:sldMkLst>
          <pc:docMk/>
          <pc:sldMk cId="0" sldId="257"/>
        </pc:sldMkLst>
        <pc:spChg chg="del mod">
          <ac:chgData name="Jonathan Stathakis" userId="931a1089000d5dd8" providerId="LiveId" clId="{252B8B36-6223-DF48-BB16-72679B6E0885}" dt="2022-05-31T13:38:51.112" v="266" actId="478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Jonathan Stathakis" userId="931a1089000d5dd8" providerId="LiveId" clId="{252B8B36-6223-DF48-BB16-72679B6E0885}" dt="2022-05-31T10:54:02.676" v="54" actId="767"/>
          <ac:spMkLst>
            <pc:docMk/>
            <pc:sldMk cId="0" sldId="257"/>
            <ac:spMk id="7" creationId="{743BCD99-2CB3-91B7-9BDE-2E1AE666E175}"/>
          </ac:spMkLst>
        </pc:spChg>
        <pc:spChg chg="add del mod">
          <ac:chgData name="Jonathan Stathakis" userId="931a1089000d5dd8" providerId="LiveId" clId="{252B8B36-6223-DF48-BB16-72679B6E0885}" dt="2022-05-31T10:58:43.801" v="109"/>
          <ac:spMkLst>
            <pc:docMk/>
            <pc:sldMk cId="0" sldId="257"/>
            <ac:spMk id="9" creationId="{BD3C4483-AA06-EB7A-274A-5C4E80FCECEC}"/>
          </ac:spMkLst>
        </pc:spChg>
        <pc:spChg chg="add del">
          <ac:chgData name="Jonathan Stathakis" userId="931a1089000d5dd8" providerId="LiveId" clId="{252B8B36-6223-DF48-BB16-72679B6E0885}" dt="2022-05-31T10:51:23.262" v="26" actId="26606"/>
          <ac:spMkLst>
            <pc:docMk/>
            <pc:sldMk cId="0" sldId="257"/>
            <ac:spMk id="11" creationId="{70BDD0CE-06A4-404B-8A13-580229C1C923}"/>
          </ac:spMkLst>
        </pc:spChg>
        <pc:spChg chg="add del mod">
          <ac:chgData name="Jonathan Stathakis" userId="931a1089000d5dd8" providerId="LiveId" clId="{252B8B36-6223-DF48-BB16-72679B6E0885}" dt="2022-05-31T12:57:36.602" v="188" actId="478"/>
          <ac:spMkLst>
            <pc:docMk/>
            <pc:sldMk cId="0" sldId="257"/>
            <ac:spMk id="12" creationId="{DCB0F97B-7027-F795-61A4-B2691C867476}"/>
          </ac:spMkLst>
        </pc:spChg>
        <pc:spChg chg="add del">
          <ac:chgData name="Jonathan Stathakis" userId="931a1089000d5dd8" providerId="LiveId" clId="{252B8B36-6223-DF48-BB16-72679B6E0885}" dt="2022-05-31T10:51:23.262" v="26" actId="26606"/>
          <ac:spMkLst>
            <pc:docMk/>
            <pc:sldMk cId="0" sldId="257"/>
            <ac:spMk id="13" creationId="{EE9899FA-8881-472C-AA59-D08A89CA8AEF}"/>
          </ac:spMkLst>
        </pc:spChg>
        <pc:spChg chg="add del">
          <ac:chgData name="Jonathan Stathakis" userId="931a1089000d5dd8" providerId="LiveId" clId="{252B8B36-6223-DF48-BB16-72679B6E0885}" dt="2022-05-31T10:51:23.262" v="26" actId="26606"/>
          <ac:spMkLst>
            <pc:docMk/>
            <pc:sldMk cId="0" sldId="257"/>
            <ac:spMk id="15" creationId="{080B7D90-3DF1-4514-B26D-616BE35553C9}"/>
          </ac:spMkLst>
        </pc:spChg>
        <pc:spChg chg="add del mod">
          <ac:chgData name="Jonathan Stathakis" userId="931a1089000d5dd8" providerId="LiveId" clId="{252B8B36-6223-DF48-BB16-72679B6E0885}" dt="2022-05-31T10:58:45.327" v="112"/>
          <ac:spMkLst>
            <pc:docMk/>
            <pc:sldMk cId="0" sldId="257"/>
            <ac:spMk id="16" creationId="{EF4F12AC-160A-7D7E-E8BB-E27D1D5E98AE}"/>
          </ac:spMkLst>
        </pc:spChg>
        <pc:spChg chg="add del mod">
          <ac:chgData name="Jonathan Stathakis" userId="931a1089000d5dd8" providerId="LiveId" clId="{252B8B36-6223-DF48-BB16-72679B6E0885}" dt="2022-05-31T13:38:53.121" v="267" actId="478"/>
          <ac:spMkLst>
            <pc:docMk/>
            <pc:sldMk cId="0" sldId="257"/>
            <ac:spMk id="25" creationId="{344AFBCF-5590-D024-A5ED-D81E0AE3C0D2}"/>
          </ac:spMkLst>
        </pc:spChg>
        <pc:grpChg chg="add del mod">
          <ac:chgData name="Jonathan Stathakis" userId="931a1089000d5dd8" providerId="LiveId" clId="{252B8B36-6223-DF48-BB16-72679B6E0885}" dt="2022-05-31T13:38:43.120" v="264" actId="478"/>
          <ac:grpSpMkLst>
            <pc:docMk/>
            <pc:sldMk cId="0" sldId="257"/>
            <ac:grpSpMk id="8" creationId="{2F652962-A875-181C-5736-6EB57ABBA73B}"/>
          </ac:grpSpMkLst>
        </pc:grpChg>
        <pc:grpChg chg="add del mod">
          <ac:chgData name="Jonathan Stathakis" userId="931a1089000d5dd8" providerId="LiveId" clId="{252B8B36-6223-DF48-BB16-72679B6E0885}" dt="2022-05-31T13:03:26.584" v="247" actId="478"/>
          <ac:grpSpMkLst>
            <pc:docMk/>
            <pc:sldMk cId="0" sldId="257"/>
            <ac:grpSpMk id="17" creationId="{75F44E9B-1E00-D092-62F0-E6A8B2F13AC9}"/>
          </ac:grpSpMkLst>
        </pc:grpChg>
        <pc:graphicFrameChg chg="add mod modGraphic">
          <ac:chgData name="Jonathan Stathakis" userId="931a1089000d5dd8" providerId="LiveId" clId="{252B8B36-6223-DF48-BB16-72679B6E0885}" dt="2022-05-31T23:12:58.170" v="1229" actId="403"/>
          <ac:graphicFrameMkLst>
            <pc:docMk/>
            <pc:sldMk cId="0" sldId="257"/>
            <ac:graphicFrameMk id="2" creationId="{D6D1435D-F315-9C43-3A27-598D67B206BB}"/>
          </ac:graphicFrameMkLst>
        </pc:graphicFrameChg>
        <pc:graphicFrameChg chg="add del mod modGraphic">
          <ac:chgData name="Jonathan Stathakis" userId="931a1089000d5dd8" providerId="LiveId" clId="{252B8B36-6223-DF48-BB16-72679B6E0885}" dt="2022-05-31T22:58:23.382" v="1122" actId="478"/>
          <ac:graphicFrameMkLst>
            <pc:docMk/>
            <pc:sldMk cId="0" sldId="257"/>
            <ac:graphicFrameMk id="23" creationId="{49BECA76-5B05-0A12-BB9D-2C44DE358963}"/>
          </ac:graphicFrameMkLst>
        </pc:graphicFrameChg>
        <pc:graphicFrameChg chg="add del mod">
          <ac:chgData name="Jonathan Stathakis" userId="931a1089000d5dd8" providerId="LiveId" clId="{252B8B36-6223-DF48-BB16-72679B6E0885}" dt="2022-05-31T13:40:23.713" v="270" actId="478"/>
          <ac:graphicFrameMkLst>
            <pc:docMk/>
            <pc:sldMk cId="0" sldId="257"/>
            <ac:graphicFrameMk id="26" creationId="{68F99C8C-2227-51AE-5EFA-28FD494EF3D1}"/>
          </ac:graphicFrameMkLst>
        </pc:graphicFrameChg>
        <pc:picChg chg="add del mod">
          <ac:chgData name="Jonathan Stathakis" userId="931a1089000d5dd8" providerId="LiveId" clId="{252B8B36-6223-DF48-BB16-72679B6E0885}" dt="2022-05-31T12:57:33.682" v="187" actId="478"/>
          <ac:picMkLst>
            <pc:docMk/>
            <pc:sldMk cId="0" sldId="257"/>
            <ac:picMk id="4" creationId="{833300EE-7E8A-434D-78F8-5BB24C0DD0C7}"/>
          </ac:picMkLst>
        </pc:picChg>
        <pc:picChg chg="add mod modCrop">
          <ac:chgData name="Jonathan Stathakis" userId="931a1089000d5dd8" providerId="LiveId" clId="{252B8B36-6223-DF48-BB16-72679B6E0885}" dt="2022-05-31T10:54:12.729" v="56" actId="164"/>
          <ac:picMkLst>
            <pc:docMk/>
            <pc:sldMk cId="0" sldId="257"/>
            <ac:picMk id="6" creationId="{8F43FE96-5313-011D-B855-8C7B31494605}"/>
          </ac:picMkLst>
        </pc:picChg>
        <pc:picChg chg="add mod modCrop">
          <ac:chgData name="Jonathan Stathakis" userId="931a1089000d5dd8" providerId="LiveId" clId="{252B8B36-6223-DF48-BB16-72679B6E0885}" dt="2022-05-31T10:54:12.729" v="56" actId="164"/>
          <ac:picMkLst>
            <pc:docMk/>
            <pc:sldMk cId="0" sldId="257"/>
            <ac:picMk id="10" creationId="{20BB1073-8BBB-317E-29EE-ABC430CADC47}"/>
          </ac:picMkLst>
        </pc:picChg>
        <pc:picChg chg="add mod">
          <ac:chgData name="Jonathan Stathakis" userId="931a1089000d5dd8" providerId="LiveId" clId="{252B8B36-6223-DF48-BB16-72679B6E0885}" dt="2022-05-31T13:00:14.984" v="210" actId="1076"/>
          <ac:picMkLst>
            <pc:docMk/>
            <pc:sldMk cId="0" sldId="257"/>
            <ac:picMk id="14" creationId="{C320A21E-2587-4465-4E6B-548E86263C47}"/>
          </ac:picMkLst>
        </pc:picChg>
        <pc:picChg chg="add del mod modCrop">
          <ac:chgData name="Jonathan Stathakis" userId="931a1089000d5dd8" providerId="LiveId" clId="{252B8B36-6223-DF48-BB16-72679B6E0885}" dt="2022-05-31T13:36:45.444" v="256" actId="478"/>
          <ac:picMkLst>
            <pc:docMk/>
            <pc:sldMk cId="0" sldId="257"/>
            <ac:picMk id="19" creationId="{2CD08E59-4C14-0FF0-05FD-862D44E50DCF}"/>
          </ac:picMkLst>
        </pc:picChg>
        <pc:picChg chg="add del mod modCrop">
          <ac:chgData name="Jonathan Stathakis" userId="931a1089000d5dd8" providerId="LiveId" clId="{252B8B36-6223-DF48-BB16-72679B6E0885}" dt="2022-05-31T13:01:53.758" v="220" actId="478"/>
          <ac:picMkLst>
            <pc:docMk/>
            <pc:sldMk cId="0" sldId="257"/>
            <ac:picMk id="21" creationId="{B2E20530-7CC0-ED9D-F87B-0180021991FA}"/>
          </ac:picMkLst>
        </pc:picChg>
        <pc:picChg chg="add del mod modCrop">
          <ac:chgData name="Jonathan Stathakis" userId="931a1089000d5dd8" providerId="LiveId" clId="{252B8B36-6223-DF48-BB16-72679B6E0885}" dt="2022-05-31T13:03:31.197" v="249" actId="478"/>
          <ac:picMkLst>
            <pc:docMk/>
            <pc:sldMk cId="0" sldId="257"/>
            <ac:picMk id="22" creationId="{3DE6EE00-EB59-FAF9-9167-07EF0CCF3E2E}"/>
          </ac:picMkLst>
        </pc:picChg>
        <pc:picChg chg="add mod">
          <ac:chgData name="Jonathan Stathakis" userId="931a1089000d5dd8" providerId="LiveId" clId="{252B8B36-6223-DF48-BB16-72679B6E0885}" dt="2022-05-31T13:00:14.984" v="210" actId="1076"/>
          <ac:picMkLst>
            <pc:docMk/>
            <pc:sldMk cId="0" sldId="257"/>
            <ac:picMk id="1026" creationId="{5146A1A6-80B1-441A-22F8-20FC039EA499}"/>
          </ac:picMkLst>
        </pc:picChg>
      </pc:sldChg>
      <pc:sldChg chg="addSp delSp modSp del mod setBg">
        <pc:chgData name="Jonathan Stathakis" userId="931a1089000d5dd8" providerId="LiveId" clId="{252B8B36-6223-DF48-BB16-72679B6E0885}" dt="2022-05-31T13:52:08.401" v="329" actId="2696"/>
        <pc:sldMkLst>
          <pc:docMk/>
          <pc:sldMk cId="0" sldId="258"/>
        </pc:sldMkLst>
        <pc:spChg chg="del mod">
          <ac:chgData name="Jonathan Stathakis" userId="931a1089000d5dd8" providerId="LiveId" clId="{252B8B36-6223-DF48-BB16-72679B6E0885}" dt="2022-05-31T11:41:23.576" v="151" actId="478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Jonathan Stathakis" userId="931a1089000d5dd8" providerId="LiveId" clId="{252B8B36-6223-DF48-BB16-72679B6E0885}" dt="2022-05-31T11:41:26.147" v="152" actId="478"/>
          <ac:spMkLst>
            <pc:docMk/>
            <pc:sldMk cId="0" sldId="258"/>
            <ac:spMk id="6" creationId="{D9D0A075-4354-550B-074D-D493BCFEE7EA}"/>
          </ac:spMkLst>
        </pc:spChg>
        <pc:spChg chg="add del mod">
          <ac:chgData name="Jonathan Stathakis" userId="931a1089000d5dd8" providerId="LiveId" clId="{252B8B36-6223-DF48-BB16-72679B6E0885}" dt="2022-05-31T12:22:42.033" v="186"/>
          <ac:spMkLst>
            <pc:docMk/>
            <pc:sldMk cId="0" sldId="258"/>
            <ac:spMk id="14" creationId="{D89CECC1-FC4A-6D6E-D038-6EAAE47AAD4F}"/>
          </ac:spMkLst>
        </pc:spChg>
        <pc:spChg chg="add del">
          <ac:chgData name="Jonathan Stathakis" userId="931a1089000d5dd8" providerId="LiveId" clId="{252B8B36-6223-DF48-BB16-72679B6E0885}" dt="2022-05-31T11:43:56.576" v="178" actId="26606"/>
          <ac:spMkLst>
            <pc:docMk/>
            <pc:sldMk cId="0" sldId="258"/>
            <ac:spMk id="16" creationId="{CFE55B3F-4634-4A41-B146-E6251581E807}"/>
          </ac:spMkLst>
        </pc:spChg>
        <pc:spChg chg="add del">
          <ac:chgData name="Jonathan Stathakis" userId="931a1089000d5dd8" providerId="LiveId" clId="{252B8B36-6223-DF48-BB16-72679B6E0885}" dt="2022-05-31T11:43:56.576" v="178" actId="26606"/>
          <ac:spMkLst>
            <pc:docMk/>
            <pc:sldMk cId="0" sldId="258"/>
            <ac:spMk id="18" creationId="{5CD271E5-55BF-4266-A3A7-CFCC30518840}"/>
          </ac:spMkLst>
        </pc:spChg>
        <pc:picChg chg="add mod ord">
          <ac:chgData name="Jonathan Stathakis" userId="931a1089000d5dd8" providerId="LiveId" clId="{252B8B36-6223-DF48-BB16-72679B6E0885}" dt="2022-05-31T11:43:56.576" v="178" actId="26606"/>
          <ac:picMkLst>
            <pc:docMk/>
            <pc:sldMk cId="0" sldId="258"/>
            <ac:picMk id="4" creationId="{F45A00C3-325A-BF53-00C4-8A298B38D0E1}"/>
          </ac:picMkLst>
        </pc:picChg>
        <pc:picChg chg="add del mod">
          <ac:chgData name="Jonathan Stathakis" userId="931a1089000d5dd8" providerId="LiveId" clId="{252B8B36-6223-DF48-BB16-72679B6E0885}" dt="2022-05-31T11:42:19.627" v="159" actId="478"/>
          <ac:picMkLst>
            <pc:docMk/>
            <pc:sldMk cId="0" sldId="258"/>
            <ac:picMk id="7" creationId="{2BF5416C-EDF4-5A1D-8857-733AF89F9676}"/>
          </ac:picMkLst>
        </pc:picChg>
        <pc:picChg chg="add del">
          <ac:chgData name="Jonathan Stathakis" userId="931a1089000d5dd8" providerId="LiveId" clId="{252B8B36-6223-DF48-BB16-72679B6E0885}" dt="2022-05-31T11:42:26.278" v="161" actId="478"/>
          <ac:picMkLst>
            <pc:docMk/>
            <pc:sldMk cId="0" sldId="258"/>
            <ac:picMk id="8" creationId="{04542DAC-28C1-7309-C77F-932E99084D19}"/>
          </ac:picMkLst>
        </pc:picChg>
        <pc:picChg chg="add mod ord">
          <ac:chgData name="Jonathan Stathakis" userId="931a1089000d5dd8" providerId="LiveId" clId="{252B8B36-6223-DF48-BB16-72679B6E0885}" dt="2022-05-31T11:43:56.576" v="178" actId="26606"/>
          <ac:picMkLst>
            <pc:docMk/>
            <pc:sldMk cId="0" sldId="258"/>
            <ac:picMk id="9" creationId="{F3347477-364C-ADA1-62C3-14F90726596F}"/>
          </ac:picMkLst>
        </pc:picChg>
        <pc:picChg chg="add del">
          <ac:chgData name="Jonathan Stathakis" userId="931a1089000d5dd8" providerId="LiveId" clId="{252B8B36-6223-DF48-BB16-72679B6E0885}" dt="2022-05-31T11:42:57.283" v="166" actId="478"/>
          <ac:picMkLst>
            <pc:docMk/>
            <pc:sldMk cId="0" sldId="258"/>
            <ac:picMk id="10" creationId="{05A5B2C6-1952-EF75-8CC5-5917452EF6BD}"/>
          </ac:picMkLst>
        </pc:picChg>
        <pc:picChg chg="add del mod">
          <ac:chgData name="Jonathan Stathakis" userId="931a1089000d5dd8" providerId="LiveId" clId="{252B8B36-6223-DF48-BB16-72679B6E0885}" dt="2022-05-31T11:43:58.228" v="179" actId="478"/>
          <ac:picMkLst>
            <pc:docMk/>
            <pc:sldMk cId="0" sldId="258"/>
            <ac:picMk id="11" creationId="{4DE3F8A5-8022-1ADF-8AFD-5EB1AE0FFE1D}"/>
          </ac:picMkLst>
        </pc:picChg>
        <pc:picChg chg="add del">
          <ac:chgData name="Jonathan Stathakis" userId="931a1089000d5dd8" providerId="LiveId" clId="{252B8B36-6223-DF48-BB16-72679B6E0885}" dt="2022-05-31T11:44:46.752" v="183" actId="478"/>
          <ac:picMkLst>
            <pc:docMk/>
            <pc:sldMk cId="0" sldId="258"/>
            <ac:picMk id="12" creationId="{B7FE53A2-DAB8-6752-DB39-5C79B920A605}"/>
          </ac:picMkLst>
        </pc:picChg>
        <pc:picChg chg="add del">
          <ac:chgData name="Jonathan Stathakis" userId="931a1089000d5dd8" providerId="LiveId" clId="{252B8B36-6223-DF48-BB16-72679B6E0885}" dt="2022-05-31T11:44:44.114" v="182" actId="478"/>
          <ac:picMkLst>
            <pc:docMk/>
            <pc:sldMk cId="0" sldId="258"/>
            <ac:picMk id="13" creationId="{5D24A961-7410-EE7F-7148-683F159A7445}"/>
          </ac:picMkLst>
        </pc:picChg>
      </pc:sldChg>
      <pc:sldChg chg="addSp delSp modSp del mod">
        <pc:chgData name="Jonathan Stathakis" userId="931a1089000d5dd8" providerId="LiveId" clId="{252B8B36-6223-DF48-BB16-72679B6E0885}" dt="2022-05-31T16:02:41.855" v="525" actId="2696"/>
        <pc:sldMkLst>
          <pc:docMk/>
          <pc:sldMk cId="0" sldId="259"/>
        </pc:sldMkLst>
        <pc:spChg chg="del mod">
          <ac:chgData name="Jonathan Stathakis" userId="931a1089000d5dd8" providerId="LiveId" clId="{252B8B36-6223-DF48-BB16-72679B6E0885}" dt="2022-05-31T14:14:49.800" v="376" actId="478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Jonathan Stathakis" userId="931a1089000d5dd8" providerId="LiveId" clId="{252B8B36-6223-DF48-BB16-72679B6E0885}" dt="2022-05-31T14:14:43.802" v="374" actId="478"/>
          <ac:spMkLst>
            <pc:docMk/>
            <pc:sldMk cId="0" sldId="259"/>
            <ac:spMk id="4" creationId="{00000000-0000-0000-0000-000000000000}"/>
          </ac:spMkLst>
        </pc:spChg>
        <pc:spChg chg="add del mod">
          <ac:chgData name="Jonathan Stathakis" userId="931a1089000d5dd8" providerId="LiveId" clId="{252B8B36-6223-DF48-BB16-72679B6E0885}" dt="2022-05-31T14:14:45.485" v="375" actId="478"/>
          <ac:spMkLst>
            <pc:docMk/>
            <pc:sldMk cId="0" sldId="259"/>
            <ac:spMk id="6" creationId="{79230A1B-4C1F-0F14-1839-C3A98604E00A}"/>
          </ac:spMkLst>
        </pc:spChg>
        <pc:spChg chg="add del mod">
          <ac:chgData name="Jonathan Stathakis" userId="931a1089000d5dd8" providerId="LiveId" clId="{252B8B36-6223-DF48-BB16-72679B6E0885}" dt="2022-05-31T14:14:51.886" v="377" actId="478"/>
          <ac:spMkLst>
            <pc:docMk/>
            <pc:sldMk cId="0" sldId="259"/>
            <ac:spMk id="8" creationId="{650C871E-BE00-55C4-383E-0016B4A527AC}"/>
          </ac:spMkLst>
        </pc:spChg>
        <pc:spChg chg="add del mod">
          <ac:chgData name="Jonathan Stathakis" userId="931a1089000d5dd8" providerId="LiveId" clId="{252B8B36-6223-DF48-BB16-72679B6E0885}" dt="2022-05-31T16:02:37.712" v="524" actId="478"/>
          <ac:spMkLst>
            <pc:docMk/>
            <pc:sldMk cId="0" sldId="259"/>
            <ac:spMk id="13" creationId="{F902340F-DE67-01E8-DFA0-DFABA937A06B}"/>
          </ac:spMkLst>
        </pc:spChg>
        <pc:picChg chg="del">
          <ac:chgData name="Jonathan Stathakis" userId="931a1089000d5dd8" providerId="LiveId" clId="{252B8B36-6223-DF48-BB16-72679B6E0885}" dt="2022-05-31T14:14:41.871" v="372" actId="478"/>
          <ac:picMkLst>
            <pc:docMk/>
            <pc:sldMk cId="0" sldId="259"/>
            <ac:picMk id="3" creationId="{00000000-0000-0000-0000-000000000000}"/>
          </ac:picMkLst>
        </pc:picChg>
        <pc:picChg chg="add del mod">
          <ac:chgData name="Jonathan Stathakis" userId="931a1089000d5dd8" providerId="LiveId" clId="{252B8B36-6223-DF48-BB16-72679B6E0885}" dt="2022-05-31T15:45:55.425" v="386" actId="478"/>
          <ac:picMkLst>
            <pc:docMk/>
            <pc:sldMk cId="0" sldId="259"/>
            <ac:picMk id="10" creationId="{654943E5-FE48-879C-F260-D8BC1A4313DF}"/>
          </ac:picMkLst>
        </pc:picChg>
        <pc:picChg chg="add del mod modCrop">
          <ac:chgData name="Jonathan Stathakis" userId="931a1089000d5dd8" providerId="LiveId" clId="{252B8B36-6223-DF48-BB16-72679B6E0885}" dt="2022-05-31T16:02:32.454" v="521" actId="478"/>
          <ac:picMkLst>
            <pc:docMk/>
            <pc:sldMk cId="0" sldId="259"/>
            <ac:picMk id="12" creationId="{B49F3859-E581-B0A0-4720-796457C0B1CB}"/>
          </ac:picMkLst>
        </pc:picChg>
      </pc:sldChg>
      <pc:sldChg chg="addSp delSp modSp mod">
        <pc:chgData name="Jonathan Stathakis" userId="931a1089000d5dd8" providerId="LiveId" clId="{252B8B36-6223-DF48-BB16-72679B6E0885}" dt="2022-05-31T22:06:53.935" v="1022" actId="1076"/>
        <pc:sldMkLst>
          <pc:docMk/>
          <pc:sldMk cId="0" sldId="260"/>
        </pc:sldMkLst>
        <pc:spChg chg="del mod">
          <ac:chgData name="Jonathan Stathakis" userId="931a1089000d5dd8" providerId="LiveId" clId="{252B8B36-6223-DF48-BB16-72679B6E0885}" dt="2022-05-31T14:14:55.625" v="379" actId="478"/>
          <ac:spMkLst>
            <pc:docMk/>
            <pc:sldMk cId="0" sldId="260"/>
            <ac:spMk id="4" creationId="{00000000-0000-0000-0000-000000000000}"/>
          </ac:spMkLst>
        </pc:spChg>
        <pc:spChg chg="add del mod">
          <ac:chgData name="Jonathan Stathakis" userId="931a1089000d5dd8" providerId="LiveId" clId="{252B8B36-6223-DF48-BB16-72679B6E0885}" dt="2022-05-31T22:04:58.932" v="991"/>
          <ac:spMkLst>
            <pc:docMk/>
            <pc:sldMk cId="0" sldId="260"/>
            <ac:spMk id="12" creationId="{CFC551DB-9EA2-F8F4-6A36-11DA09E77F26}"/>
          </ac:spMkLst>
        </pc:spChg>
        <pc:spChg chg="add mod">
          <ac:chgData name="Jonathan Stathakis" userId="931a1089000d5dd8" providerId="LiveId" clId="{252B8B36-6223-DF48-BB16-72679B6E0885}" dt="2022-05-31T22:06:12.447" v="1016" actId="1076"/>
          <ac:spMkLst>
            <pc:docMk/>
            <pc:sldMk cId="0" sldId="260"/>
            <ac:spMk id="13" creationId="{46BC8CC1-481C-F4DB-CD4D-F7CB484D467F}"/>
          </ac:spMkLst>
        </pc:spChg>
        <pc:picChg chg="del">
          <ac:chgData name="Jonathan Stathakis" userId="931a1089000d5dd8" providerId="LiveId" clId="{252B8B36-6223-DF48-BB16-72679B6E0885}" dt="2022-05-31T14:14:54.165" v="378" actId="478"/>
          <ac:picMkLst>
            <pc:docMk/>
            <pc:sldMk cId="0" sldId="260"/>
            <ac:picMk id="2" creationId="{00000000-0000-0000-0000-000000000000}"/>
          </ac:picMkLst>
        </pc:picChg>
        <pc:picChg chg="add del mod modCrop">
          <ac:chgData name="Jonathan Stathakis" userId="931a1089000d5dd8" providerId="LiveId" clId="{252B8B36-6223-DF48-BB16-72679B6E0885}" dt="2022-05-31T21:47:44.665" v="713" actId="478"/>
          <ac:picMkLst>
            <pc:docMk/>
            <pc:sldMk cId="0" sldId="260"/>
            <ac:picMk id="5" creationId="{D1435925-97DF-6C64-7C9D-54D7A91966A8}"/>
          </ac:picMkLst>
        </pc:picChg>
        <pc:picChg chg="add del mod">
          <ac:chgData name="Jonathan Stathakis" userId="931a1089000d5dd8" providerId="LiveId" clId="{252B8B36-6223-DF48-BB16-72679B6E0885}" dt="2022-05-31T21:55:25.421" v="770" actId="478"/>
          <ac:picMkLst>
            <pc:docMk/>
            <pc:sldMk cId="0" sldId="260"/>
            <ac:picMk id="7" creationId="{F7E1F65F-AC7F-9B2B-17F9-9882AB166785}"/>
          </ac:picMkLst>
        </pc:picChg>
        <pc:picChg chg="add del mod">
          <ac:chgData name="Jonathan Stathakis" userId="931a1089000d5dd8" providerId="LiveId" clId="{252B8B36-6223-DF48-BB16-72679B6E0885}" dt="2022-05-31T21:55:42.023" v="775" actId="21"/>
          <ac:picMkLst>
            <pc:docMk/>
            <pc:sldMk cId="0" sldId="260"/>
            <ac:picMk id="9" creationId="{B43F2F5B-588B-5AE5-90A6-17167F28A973}"/>
          </ac:picMkLst>
        </pc:picChg>
        <pc:picChg chg="add del mod">
          <ac:chgData name="Jonathan Stathakis" userId="931a1089000d5dd8" providerId="LiveId" clId="{252B8B36-6223-DF48-BB16-72679B6E0885}" dt="2022-05-31T21:58:12.411" v="804" actId="21"/>
          <ac:picMkLst>
            <pc:docMk/>
            <pc:sldMk cId="0" sldId="260"/>
            <ac:picMk id="10" creationId="{66A13AED-B03A-0518-B83D-739BD54698F9}"/>
          </ac:picMkLst>
        </pc:picChg>
        <pc:picChg chg="add del mod">
          <ac:chgData name="Jonathan Stathakis" userId="931a1089000d5dd8" providerId="LiveId" clId="{252B8B36-6223-DF48-BB16-72679B6E0885}" dt="2022-05-31T22:04:51.383" v="988" actId="478"/>
          <ac:picMkLst>
            <pc:docMk/>
            <pc:sldMk cId="0" sldId="260"/>
            <ac:picMk id="11" creationId="{B3F23BC9-8913-A96F-D222-6DC49CDF0AE5}"/>
          </ac:picMkLst>
        </pc:picChg>
        <pc:picChg chg="add del mod modCrop">
          <ac:chgData name="Jonathan Stathakis" userId="931a1089000d5dd8" providerId="LiveId" clId="{252B8B36-6223-DF48-BB16-72679B6E0885}" dt="2022-05-31T22:06:50.537" v="1021" actId="478"/>
          <ac:picMkLst>
            <pc:docMk/>
            <pc:sldMk cId="0" sldId="260"/>
            <ac:picMk id="14" creationId="{3D0A904A-2767-D129-E20A-7083EFDA4D57}"/>
          </ac:picMkLst>
        </pc:picChg>
        <pc:picChg chg="add mod modCrop">
          <ac:chgData name="Jonathan Stathakis" userId="931a1089000d5dd8" providerId="LiveId" clId="{252B8B36-6223-DF48-BB16-72679B6E0885}" dt="2022-05-31T22:06:53.935" v="1022" actId="1076"/>
          <ac:picMkLst>
            <pc:docMk/>
            <pc:sldMk cId="0" sldId="260"/>
            <ac:picMk id="15" creationId="{FC5FFE80-D4C8-FE5F-7FF0-F8A77FC9B5CA}"/>
          </ac:picMkLst>
        </pc:picChg>
      </pc:sldChg>
      <pc:sldChg chg="addSp delSp modSp new mod setBg">
        <pc:chgData name="Jonathan Stathakis" userId="931a1089000d5dd8" providerId="LiveId" clId="{252B8B36-6223-DF48-BB16-72679B6E0885}" dt="2022-05-31T23:01:34.918" v="1158" actId="20577"/>
        <pc:sldMkLst>
          <pc:docMk/>
          <pc:sldMk cId="3739134259" sldId="261"/>
        </pc:sldMkLst>
        <pc:spChg chg="del">
          <ac:chgData name="Jonathan Stathakis" userId="931a1089000d5dd8" providerId="LiveId" clId="{252B8B36-6223-DF48-BB16-72679B6E0885}" dt="2022-05-31T13:42:51.164" v="307" actId="478"/>
          <ac:spMkLst>
            <pc:docMk/>
            <pc:sldMk cId="3739134259" sldId="261"/>
            <ac:spMk id="2" creationId="{A618A32C-8499-735F-B4CE-4ECD632DB5DE}"/>
          </ac:spMkLst>
        </pc:spChg>
        <pc:spChg chg="del">
          <ac:chgData name="Jonathan Stathakis" userId="931a1089000d5dd8" providerId="LiveId" clId="{252B8B36-6223-DF48-BB16-72679B6E0885}" dt="2022-05-31T13:42:48.337" v="306" actId="478"/>
          <ac:spMkLst>
            <pc:docMk/>
            <pc:sldMk cId="3739134259" sldId="261"/>
            <ac:spMk id="3" creationId="{EFAADDBF-7BB9-9EFA-AFEA-D7E234C16549}"/>
          </ac:spMkLst>
        </pc:spChg>
        <pc:spChg chg="add del mod">
          <ac:chgData name="Jonathan Stathakis" userId="931a1089000d5dd8" providerId="LiveId" clId="{252B8B36-6223-DF48-BB16-72679B6E0885}" dt="2022-05-31T13:57:24.975" v="360"/>
          <ac:spMkLst>
            <pc:docMk/>
            <pc:sldMk cId="3739134259" sldId="261"/>
            <ac:spMk id="6" creationId="{88CB5333-7E74-132B-826C-3EA22104EAAF}"/>
          </ac:spMkLst>
        </pc:spChg>
        <pc:spChg chg="add del">
          <ac:chgData name="Jonathan Stathakis" userId="931a1089000d5dd8" providerId="LiveId" clId="{252B8B36-6223-DF48-BB16-72679B6E0885}" dt="2022-05-31T13:50:26.557" v="323" actId="26606"/>
          <ac:spMkLst>
            <pc:docMk/>
            <pc:sldMk cId="3739134259" sldId="261"/>
            <ac:spMk id="9" creationId="{D153EDB2-4AAD-43F4-AE78-4D326C813369}"/>
          </ac:spMkLst>
        </pc:spChg>
        <pc:grpChg chg="add del">
          <ac:chgData name="Jonathan Stathakis" userId="931a1089000d5dd8" providerId="LiveId" clId="{252B8B36-6223-DF48-BB16-72679B6E0885}" dt="2022-05-31T13:50:26.557" v="323" actId="26606"/>
          <ac:grpSpMkLst>
            <pc:docMk/>
            <pc:sldMk cId="3739134259" sldId="261"/>
            <ac:grpSpMk id="11" creationId="{A3CB7779-72E2-4E92-AE18-6BBC335DD881}"/>
          </ac:grpSpMkLst>
        </pc:grpChg>
        <pc:graphicFrameChg chg="add del mod modGraphic">
          <ac:chgData name="Jonathan Stathakis" userId="931a1089000d5dd8" providerId="LiveId" clId="{252B8B36-6223-DF48-BB16-72679B6E0885}" dt="2022-05-31T13:51:35.691" v="327" actId="478"/>
          <ac:graphicFrameMkLst>
            <pc:docMk/>
            <pc:sldMk cId="3739134259" sldId="261"/>
            <ac:graphicFrameMk id="4" creationId="{60B8768E-BB01-9C6D-C39D-6095E53FDA64}"/>
          </ac:graphicFrameMkLst>
        </pc:graphicFrameChg>
        <pc:graphicFrameChg chg="add del mod modGraphic">
          <ac:chgData name="Jonathan Stathakis" userId="931a1089000d5dd8" providerId="LiveId" clId="{252B8B36-6223-DF48-BB16-72679B6E0885}" dt="2022-05-31T22:47:59.923" v="1111" actId="478"/>
          <ac:graphicFrameMkLst>
            <pc:docMk/>
            <pc:sldMk cId="3739134259" sldId="261"/>
            <ac:graphicFrameMk id="5" creationId="{2F4AFDF4-BB35-B034-598F-95C4159AC920}"/>
          </ac:graphicFrameMkLst>
        </pc:graphicFrameChg>
        <pc:graphicFrameChg chg="add mod modGraphic">
          <ac:chgData name="Jonathan Stathakis" userId="931a1089000d5dd8" providerId="LiveId" clId="{252B8B36-6223-DF48-BB16-72679B6E0885}" dt="2022-05-31T23:01:34.918" v="1158" actId="20577"/>
          <ac:graphicFrameMkLst>
            <pc:docMk/>
            <pc:sldMk cId="3739134259" sldId="261"/>
            <ac:graphicFrameMk id="12" creationId="{C4AD2B68-FFD5-C40E-312D-B510A529C904}"/>
          </ac:graphicFrameMkLst>
        </pc:graphicFrameChg>
        <pc:picChg chg="add del">
          <ac:chgData name="Jonathan Stathakis" userId="931a1089000d5dd8" providerId="LiveId" clId="{252B8B36-6223-DF48-BB16-72679B6E0885}" dt="2022-05-31T13:54:54.469" v="340" actId="478"/>
          <ac:picMkLst>
            <pc:docMk/>
            <pc:sldMk cId="3739134259" sldId="261"/>
            <ac:picMk id="2" creationId="{40525164-69E9-4A61-8B8A-C8081F965B2C}"/>
          </ac:picMkLst>
        </pc:picChg>
        <pc:picChg chg="add del">
          <ac:chgData name="Jonathan Stathakis" userId="931a1089000d5dd8" providerId="LiveId" clId="{252B8B36-6223-DF48-BB16-72679B6E0885}" dt="2022-05-31T13:55:53.511" v="342" actId="478"/>
          <ac:picMkLst>
            <pc:docMk/>
            <pc:sldMk cId="3739134259" sldId="261"/>
            <ac:picMk id="3" creationId="{DA036BE2-1C75-ABE2-F8A4-5991887A0908}"/>
          </ac:picMkLst>
        </pc:picChg>
        <pc:picChg chg="add mod">
          <ac:chgData name="Jonathan Stathakis" userId="931a1089000d5dd8" providerId="LiveId" clId="{252B8B36-6223-DF48-BB16-72679B6E0885}" dt="2022-05-31T13:57:36.405" v="361" actId="1076"/>
          <ac:picMkLst>
            <pc:docMk/>
            <pc:sldMk cId="3739134259" sldId="261"/>
            <ac:picMk id="4" creationId="{E5372157-A437-6C51-DF21-4C927685A4F8}"/>
          </ac:picMkLst>
        </pc:picChg>
        <pc:picChg chg="add del mod">
          <ac:chgData name="Jonathan Stathakis" userId="931a1089000d5dd8" providerId="LiveId" clId="{252B8B36-6223-DF48-BB16-72679B6E0885}" dt="2022-05-31T13:53:14.967" v="333" actId="478"/>
          <ac:picMkLst>
            <pc:docMk/>
            <pc:sldMk cId="3739134259" sldId="261"/>
            <ac:picMk id="6" creationId="{068CCA1E-CBC1-CBB5-D0A1-F1A81BD2D7C8}"/>
          </ac:picMkLst>
        </pc:picChg>
        <pc:picChg chg="add mod">
          <ac:chgData name="Jonathan Stathakis" userId="931a1089000d5dd8" providerId="LiveId" clId="{252B8B36-6223-DF48-BB16-72679B6E0885}" dt="2022-05-31T13:57:36.405" v="361" actId="1076"/>
          <ac:picMkLst>
            <pc:docMk/>
            <pc:sldMk cId="3739134259" sldId="261"/>
            <ac:picMk id="7" creationId="{E234AF6C-9BFC-ACD1-9282-CC86F9F0319B}"/>
          </ac:picMkLst>
        </pc:picChg>
        <pc:picChg chg="add del mod">
          <ac:chgData name="Jonathan Stathakis" userId="931a1089000d5dd8" providerId="LiveId" clId="{252B8B36-6223-DF48-BB16-72679B6E0885}" dt="2022-05-31T13:57:15.136" v="356" actId="478"/>
          <ac:picMkLst>
            <pc:docMk/>
            <pc:sldMk cId="3739134259" sldId="261"/>
            <ac:picMk id="8" creationId="{76A0F5C5-F0A4-18F3-9ECD-55A6194542C5}"/>
          </ac:picMkLst>
        </pc:picChg>
        <pc:picChg chg="add mod">
          <ac:chgData name="Jonathan Stathakis" userId="931a1089000d5dd8" providerId="LiveId" clId="{252B8B36-6223-DF48-BB16-72679B6E0885}" dt="2022-05-31T13:57:36.405" v="361" actId="1076"/>
          <ac:picMkLst>
            <pc:docMk/>
            <pc:sldMk cId="3739134259" sldId="261"/>
            <ac:picMk id="9" creationId="{900776B1-75CE-813A-1F87-7179951B727A}"/>
          </ac:picMkLst>
        </pc:picChg>
        <pc:picChg chg="add mod">
          <ac:chgData name="Jonathan Stathakis" userId="931a1089000d5dd8" providerId="LiveId" clId="{252B8B36-6223-DF48-BB16-72679B6E0885}" dt="2022-05-31T13:57:36.405" v="361" actId="1076"/>
          <ac:picMkLst>
            <pc:docMk/>
            <pc:sldMk cId="3739134259" sldId="261"/>
            <ac:picMk id="10" creationId="{9D99A703-6379-C47F-8D08-788DD4AFD29B}"/>
          </ac:picMkLst>
        </pc:picChg>
        <pc:picChg chg="add mod">
          <ac:chgData name="Jonathan Stathakis" userId="931a1089000d5dd8" providerId="LiveId" clId="{252B8B36-6223-DF48-BB16-72679B6E0885}" dt="2022-05-31T13:57:36.405" v="361" actId="1076"/>
          <ac:picMkLst>
            <pc:docMk/>
            <pc:sldMk cId="3739134259" sldId="261"/>
            <ac:picMk id="11" creationId="{A6E4B0D0-0A83-3BE6-317D-077D3EB39F19}"/>
          </ac:picMkLst>
        </pc:picChg>
      </pc:sldChg>
      <pc:sldChg chg="addSp delSp modSp new mod">
        <pc:chgData name="Jonathan Stathakis" userId="931a1089000d5dd8" providerId="LiveId" clId="{252B8B36-6223-DF48-BB16-72679B6E0885}" dt="2022-06-01T01:35:18.087" v="1239" actId="1076"/>
        <pc:sldMkLst>
          <pc:docMk/>
          <pc:sldMk cId="2849892417" sldId="262"/>
        </pc:sldMkLst>
        <pc:spChg chg="del mod">
          <ac:chgData name="Jonathan Stathakis" userId="931a1089000d5dd8" providerId="LiveId" clId="{252B8B36-6223-DF48-BB16-72679B6E0885}" dt="2022-05-31T15:49:07.221" v="491" actId="478"/>
          <ac:spMkLst>
            <pc:docMk/>
            <pc:sldMk cId="2849892417" sldId="262"/>
            <ac:spMk id="2" creationId="{AF6F4C76-5735-189B-F5FC-A32F885A21C8}"/>
          </ac:spMkLst>
        </pc:spChg>
        <pc:spChg chg="del">
          <ac:chgData name="Jonathan Stathakis" userId="931a1089000d5dd8" providerId="LiveId" clId="{252B8B36-6223-DF48-BB16-72679B6E0885}" dt="2022-05-31T15:48:01.708" v="456" actId="478"/>
          <ac:spMkLst>
            <pc:docMk/>
            <pc:sldMk cId="2849892417" sldId="262"/>
            <ac:spMk id="3" creationId="{A0FB7C4A-D432-A595-02E6-1C126CA24C0A}"/>
          </ac:spMkLst>
        </pc:spChg>
        <pc:spChg chg="del">
          <ac:chgData name="Jonathan Stathakis" userId="931a1089000d5dd8" providerId="LiveId" clId="{252B8B36-6223-DF48-BB16-72679B6E0885}" dt="2022-05-31T15:48:03.348" v="457" actId="478"/>
          <ac:spMkLst>
            <pc:docMk/>
            <pc:sldMk cId="2849892417" sldId="262"/>
            <ac:spMk id="4" creationId="{DAC434A6-70B5-DA63-DD7A-28A14B86EA08}"/>
          </ac:spMkLst>
        </pc:spChg>
        <pc:spChg chg="add del mod">
          <ac:chgData name="Jonathan Stathakis" userId="931a1089000d5dd8" providerId="LiveId" clId="{252B8B36-6223-DF48-BB16-72679B6E0885}" dt="2022-05-31T15:49:10.241" v="493" actId="478"/>
          <ac:spMkLst>
            <pc:docMk/>
            <pc:sldMk cId="2849892417" sldId="262"/>
            <ac:spMk id="6" creationId="{FBB134AE-D83C-0704-C37D-9BEB4280945D}"/>
          </ac:spMkLst>
        </pc:spChg>
        <pc:spChg chg="add del mod">
          <ac:chgData name="Jonathan Stathakis" userId="931a1089000d5dd8" providerId="LiveId" clId="{252B8B36-6223-DF48-BB16-72679B6E0885}" dt="2022-05-31T15:54:23.071" v="511" actId="478"/>
          <ac:spMkLst>
            <pc:docMk/>
            <pc:sldMk cId="2849892417" sldId="262"/>
            <ac:spMk id="7" creationId="{3E3EE145-2A21-C921-9968-60B0B6D3C081}"/>
          </ac:spMkLst>
        </pc:spChg>
        <pc:spChg chg="add mod">
          <ac:chgData name="Jonathan Stathakis" userId="931a1089000d5dd8" providerId="LiveId" clId="{252B8B36-6223-DF48-BB16-72679B6E0885}" dt="2022-05-31T22:18:02.309" v="1032" actId="20577"/>
          <ac:spMkLst>
            <pc:docMk/>
            <pc:sldMk cId="2849892417" sldId="262"/>
            <ac:spMk id="11" creationId="{F584C0E9-435D-68E5-D8A8-7528533488C3}"/>
          </ac:spMkLst>
        </pc:spChg>
        <pc:picChg chg="add del mod">
          <ac:chgData name="Jonathan Stathakis" userId="931a1089000d5dd8" providerId="LiveId" clId="{252B8B36-6223-DF48-BB16-72679B6E0885}" dt="2022-05-31T22:44:23.083" v="1079" actId="478"/>
          <ac:picMkLst>
            <pc:docMk/>
            <pc:sldMk cId="2849892417" sldId="262"/>
            <ac:picMk id="9" creationId="{058EF563-2707-D28F-AABD-F9ADC258039E}"/>
          </ac:picMkLst>
        </pc:picChg>
        <pc:picChg chg="add del mod">
          <ac:chgData name="Jonathan Stathakis" userId="931a1089000d5dd8" providerId="LiveId" clId="{252B8B36-6223-DF48-BB16-72679B6E0885}" dt="2022-05-31T21:51:01.092" v="728" actId="21"/>
          <ac:picMkLst>
            <pc:docMk/>
            <pc:sldMk cId="2849892417" sldId="262"/>
            <ac:picMk id="10" creationId="{5ED78CBA-CA25-B65A-AF59-7BCF99D0FD06}"/>
          </ac:picMkLst>
        </pc:picChg>
        <pc:picChg chg="add mod">
          <ac:chgData name="Jonathan Stathakis" userId="931a1089000d5dd8" providerId="LiveId" clId="{252B8B36-6223-DF48-BB16-72679B6E0885}" dt="2022-06-01T01:35:18.087" v="1239" actId="1076"/>
          <ac:picMkLst>
            <pc:docMk/>
            <pc:sldMk cId="2849892417" sldId="262"/>
            <ac:picMk id="13" creationId="{CD9AB9DE-DD25-A0C5-AD84-8BD78D33F665}"/>
          </ac:picMkLst>
        </pc:picChg>
        <pc:picChg chg="add del mod">
          <ac:chgData name="Jonathan Stathakis" userId="931a1089000d5dd8" providerId="LiveId" clId="{252B8B36-6223-DF48-BB16-72679B6E0885}" dt="2022-05-31T22:47:32.823" v="1106" actId="21"/>
          <ac:picMkLst>
            <pc:docMk/>
            <pc:sldMk cId="2849892417" sldId="262"/>
            <ac:picMk id="14" creationId="{83C417E1-3430-014E-4199-951FF7524EC0}"/>
          </ac:picMkLst>
        </pc:picChg>
      </pc:sldChg>
      <pc:sldChg chg="addSp delSp modSp new mod">
        <pc:chgData name="Jonathan Stathakis" userId="931a1089000d5dd8" providerId="LiveId" clId="{252B8B36-6223-DF48-BB16-72679B6E0885}" dt="2022-05-31T22:48:59.236" v="1120" actId="12788"/>
        <pc:sldMkLst>
          <pc:docMk/>
          <pc:sldMk cId="1433376222" sldId="263"/>
        </pc:sldMkLst>
        <pc:spChg chg="del">
          <ac:chgData name="Jonathan Stathakis" userId="931a1089000d5dd8" providerId="LiveId" clId="{252B8B36-6223-DF48-BB16-72679B6E0885}" dt="2022-05-31T16:02:55.256" v="532" actId="478"/>
          <ac:spMkLst>
            <pc:docMk/>
            <pc:sldMk cId="1433376222" sldId="263"/>
            <ac:spMk id="2" creationId="{04C61D78-5E8F-4B13-9743-91EA194DD501}"/>
          </ac:spMkLst>
        </pc:spChg>
        <pc:spChg chg="del">
          <ac:chgData name="Jonathan Stathakis" userId="931a1089000d5dd8" providerId="LiveId" clId="{252B8B36-6223-DF48-BB16-72679B6E0885}" dt="2022-05-31T16:02:58.726" v="534" actId="478"/>
          <ac:spMkLst>
            <pc:docMk/>
            <pc:sldMk cId="1433376222" sldId="263"/>
            <ac:spMk id="3" creationId="{D3669389-D90C-2028-D7C7-18A86096B2F0}"/>
          </ac:spMkLst>
        </pc:spChg>
        <pc:spChg chg="del">
          <ac:chgData name="Jonathan Stathakis" userId="931a1089000d5dd8" providerId="LiveId" clId="{252B8B36-6223-DF48-BB16-72679B6E0885}" dt="2022-05-31T16:02:57.416" v="533" actId="478"/>
          <ac:spMkLst>
            <pc:docMk/>
            <pc:sldMk cId="1433376222" sldId="263"/>
            <ac:spMk id="4" creationId="{0276D2BE-E44C-446E-DAFB-CCDEFDE85D40}"/>
          </ac:spMkLst>
        </pc:spChg>
        <pc:spChg chg="add mod">
          <ac:chgData name="Jonathan Stathakis" userId="931a1089000d5dd8" providerId="LiveId" clId="{252B8B36-6223-DF48-BB16-72679B6E0885}" dt="2022-05-31T22:04:19.156" v="984" actId="20577"/>
          <ac:spMkLst>
            <pc:docMk/>
            <pc:sldMk cId="1433376222" sldId="263"/>
            <ac:spMk id="10" creationId="{92742E74-6372-A819-8C50-9321D81BB115}"/>
          </ac:spMkLst>
        </pc:spChg>
        <pc:spChg chg="add">
          <ac:chgData name="Jonathan Stathakis" userId="931a1089000d5dd8" providerId="LiveId" clId="{252B8B36-6223-DF48-BB16-72679B6E0885}" dt="2022-05-31T22:41:44.053" v="1077"/>
          <ac:spMkLst>
            <pc:docMk/>
            <pc:sldMk cId="1433376222" sldId="263"/>
            <ac:spMk id="11" creationId="{CB4520B9-ED09-CE71-4048-82313E3B4266}"/>
          </ac:spMkLst>
        </pc:spChg>
        <pc:picChg chg="add del mod">
          <ac:chgData name="Jonathan Stathakis" userId="931a1089000d5dd8" providerId="LiveId" clId="{252B8B36-6223-DF48-BB16-72679B6E0885}" dt="2022-05-31T21:50:32.440" v="718" actId="21"/>
          <ac:picMkLst>
            <pc:docMk/>
            <pc:sldMk cId="1433376222" sldId="263"/>
            <ac:picMk id="6" creationId="{391DD04F-B42B-47CB-6189-5626311EC64D}"/>
          </ac:picMkLst>
        </pc:picChg>
        <pc:picChg chg="add del mod">
          <ac:chgData name="Jonathan Stathakis" userId="931a1089000d5dd8" providerId="LiveId" clId="{252B8B36-6223-DF48-BB16-72679B6E0885}" dt="2022-05-31T21:58:14.930" v="805" actId="478"/>
          <ac:picMkLst>
            <pc:docMk/>
            <pc:sldMk cId="1433376222" sldId="263"/>
            <ac:picMk id="7" creationId="{EDA0C43A-37DB-07A2-8C5B-305635C9F491}"/>
          </ac:picMkLst>
        </pc:picChg>
        <pc:picChg chg="add del mod">
          <ac:chgData name="Jonathan Stathakis" userId="931a1089000d5dd8" providerId="LiveId" clId="{252B8B36-6223-DF48-BB16-72679B6E0885}" dt="2022-05-31T21:55:54.157" v="779" actId="21"/>
          <ac:picMkLst>
            <pc:docMk/>
            <pc:sldMk cId="1433376222" sldId="263"/>
            <ac:picMk id="8" creationId="{8D2DB49F-D977-5999-94A8-82AED6FC2831}"/>
          </ac:picMkLst>
        </pc:picChg>
        <pc:picChg chg="add del mod">
          <ac:chgData name="Jonathan Stathakis" userId="931a1089000d5dd8" providerId="LiveId" clId="{252B8B36-6223-DF48-BB16-72679B6E0885}" dt="2022-05-31T22:44:31.836" v="1080" actId="478"/>
          <ac:picMkLst>
            <pc:docMk/>
            <pc:sldMk cId="1433376222" sldId="263"/>
            <ac:picMk id="9" creationId="{4C489777-32A0-12E6-1377-7CC69F793B01}"/>
          </ac:picMkLst>
        </pc:picChg>
        <pc:picChg chg="add del mod">
          <ac:chgData name="Jonathan Stathakis" userId="931a1089000d5dd8" providerId="LiveId" clId="{252B8B36-6223-DF48-BB16-72679B6E0885}" dt="2022-05-31T22:47:06.385" v="1098" actId="21"/>
          <ac:picMkLst>
            <pc:docMk/>
            <pc:sldMk cId="1433376222" sldId="263"/>
            <ac:picMk id="13" creationId="{1B4BBF1F-632B-9D25-8EF6-291DDBC59FD8}"/>
          </ac:picMkLst>
        </pc:picChg>
        <pc:picChg chg="add mod">
          <ac:chgData name="Jonathan Stathakis" userId="931a1089000d5dd8" providerId="LiveId" clId="{252B8B36-6223-DF48-BB16-72679B6E0885}" dt="2022-05-31T22:48:59.236" v="1120" actId="12788"/>
          <ac:picMkLst>
            <pc:docMk/>
            <pc:sldMk cId="1433376222" sldId="263"/>
            <ac:picMk id="14" creationId="{89CC51C0-4972-E5ED-A875-5971475BA5A6}"/>
          </ac:picMkLst>
        </pc:picChg>
      </pc:sldChg>
      <pc:sldChg chg="addSp delSp modSp new mod">
        <pc:chgData name="Jonathan Stathakis" userId="931a1089000d5dd8" providerId="LiveId" clId="{252B8B36-6223-DF48-BB16-72679B6E0885}" dt="2022-05-31T23:02:27.542" v="1161" actId="255"/>
        <pc:sldMkLst>
          <pc:docMk/>
          <pc:sldMk cId="1667020597" sldId="264"/>
        </pc:sldMkLst>
        <pc:spChg chg="del mod">
          <ac:chgData name="Jonathan Stathakis" userId="931a1089000d5dd8" providerId="LiveId" clId="{252B8B36-6223-DF48-BB16-72679B6E0885}" dt="2022-05-31T21:40:21.146" v="675" actId="478"/>
          <ac:spMkLst>
            <pc:docMk/>
            <pc:sldMk cId="1667020597" sldId="264"/>
            <ac:spMk id="2" creationId="{26944495-B9FF-A3B2-E076-44C51B99248F}"/>
          </ac:spMkLst>
        </pc:spChg>
        <pc:spChg chg="del">
          <ac:chgData name="Jonathan Stathakis" userId="931a1089000d5dd8" providerId="LiveId" clId="{252B8B36-6223-DF48-BB16-72679B6E0885}" dt="2022-05-31T21:40:17.849" v="672" actId="478"/>
          <ac:spMkLst>
            <pc:docMk/>
            <pc:sldMk cId="1667020597" sldId="264"/>
            <ac:spMk id="3" creationId="{35AC8C18-5430-BED0-E801-2F5643639950}"/>
          </ac:spMkLst>
        </pc:spChg>
        <pc:graphicFrameChg chg="add mod modGraphic">
          <ac:chgData name="Jonathan Stathakis" userId="931a1089000d5dd8" providerId="LiveId" clId="{252B8B36-6223-DF48-BB16-72679B6E0885}" dt="2022-05-31T23:02:27.542" v="1161" actId="255"/>
          <ac:graphicFrameMkLst>
            <pc:docMk/>
            <pc:sldMk cId="1667020597" sldId="264"/>
            <ac:graphicFrameMk id="5" creationId="{56D6E7E9-01BB-731E-A401-3643B594C56B}"/>
          </ac:graphicFrameMkLst>
        </pc:graphicFrameChg>
      </pc:sldChg>
      <pc:sldChg chg="addSp delSp modSp new mod">
        <pc:chgData name="Jonathan Stathakis" userId="931a1089000d5dd8" providerId="LiveId" clId="{252B8B36-6223-DF48-BB16-72679B6E0885}" dt="2022-05-31T22:04:49.422" v="987" actId="478"/>
        <pc:sldMkLst>
          <pc:docMk/>
          <pc:sldMk cId="3204895268" sldId="265"/>
        </pc:sldMkLst>
        <pc:spChg chg="del">
          <ac:chgData name="Jonathan Stathakis" userId="931a1089000d5dd8" providerId="LiveId" clId="{252B8B36-6223-DF48-BB16-72679B6E0885}" dt="2022-05-31T21:56:48.310" v="795" actId="478"/>
          <ac:spMkLst>
            <pc:docMk/>
            <pc:sldMk cId="3204895268" sldId="265"/>
            <ac:spMk id="2" creationId="{DE39111B-7172-7510-2AC5-7DBFE053C3C7}"/>
          </ac:spMkLst>
        </pc:spChg>
        <pc:spChg chg="del">
          <ac:chgData name="Jonathan Stathakis" userId="931a1089000d5dd8" providerId="LiveId" clId="{252B8B36-6223-DF48-BB16-72679B6E0885}" dt="2022-05-31T21:56:45.500" v="794" actId="478"/>
          <ac:spMkLst>
            <pc:docMk/>
            <pc:sldMk cId="3204895268" sldId="265"/>
            <ac:spMk id="3" creationId="{51058D41-6F7B-E1F0-D82B-1D909416D338}"/>
          </ac:spMkLst>
        </pc:spChg>
        <pc:spChg chg="del">
          <ac:chgData name="Jonathan Stathakis" userId="931a1089000d5dd8" providerId="LiveId" clId="{252B8B36-6223-DF48-BB16-72679B6E0885}" dt="2022-05-31T21:56:50.115" v="796" actId="478"/>
          <ac:spMkLst>
            <pc:docMk/>
            <pc:sldMk cId="3204895268" sldId="265"/>
            <ac:spMk id="4" creationId="{06FCF9DD-ED00-7E8F-FB71-7FE6B6108D62}"/>
          </ac:spMkLst>
        </pc:spChg>
        <pc:picChg chg="add del mod">
          <ac:chgData name="Jonathan Stathakis" userId="931a1089000d5dd8" providerId="LiveId" clId="{252B8B36-6223-DF48-BB16-72679B6E0885}" dt="2022-05-31T22:04:49.422" v="987" actId="478"/>
          <ac:picMkLst>
            <pc:docMk/>
            <pc:sldMk cId="3204895268" sldId="265"/>
            <ac:picMk id="5" creationId="{803BBE76-EC3A-FA31-4422-F7B18DE425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AU" dirty="0"/>
              <a:t>A Study of a Treatment for Diabetes Measured as Change in HbA1c Level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r>
              <a:rPr dirty="0"/>
              <a:t>Jonathan Stathakis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4767263"/>
            <a:ext cx="2133600" cy="273844"/>
          </a:xfrm>
        </p:spPr>
        <p:txBody>
          <a:bodyPr/>
          <a:lstStyle/>
          <a:p>
            <a:pPr marL="0" lvl="0" indent="0" algn="ctr">
              <a:buNone/>
            </a:pPr>
            <a:r>
              <a:rPr dirty="0"/>
              <a:t>2022-0</a:t>
            </a:r>
            <a:r>
              <a:rPr lang="en-AU" dirty="0"/>
              <a:t>6</a:t>
            </a:r>
            <a:r>
              <a:rPr dirty="0"/>
              <a:t>-</a:t>
            </a:r>
            <a:r>
              <a:rPr lang="en-AU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D1435D-F315-9C43-3A27-598D67B20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14363"/>
              </p:ext>
            </p:extLst>
          </p:nvPr>
        </p:nvGraphicFramePr>
        <p:xfrm>
          <a:off x="755409" y="438913"/>
          <a:ext cx="7681950" cy="4207888"/>
        </p:xfrm>
        <a:graphic>
          <a:graphicData uri="http://schemas.openxmlformats.org/drawingml/2006/table">
            <a:tbl>
              <a:tblPr/>
              <a:tblGrid>
                <a:gridCol w="1536390">
                  <a:extLst>
                    <a:ext uri="{9D8B030D-6E8A-4147-A177-3AD203B41FA5}">
                      <a16:colId xmlns:a16="http://schemas.microsoft.com/office/drawing/2014/main" val="3141731853"/>
                    </a:ext>
                  </a:extLst>
                </a:gridCol>
                <a:gridCol w="1536390">
                  <a:extLst>
                    <a:ext uri="{9D8B030D-6E8A-4147-A177-3AD203B41FA5}">
                      <a16:colId xmlns:a16="http://schemas.microsoft.com/office/drawing/2014/main" val="603626249"/>
                    </a:ext>
                  </a:extLst>
                </a:gridCol>
                <a:gridCol w="1536390">
                  <a:extLst>
                    <a:ext uri="{9D8B030D-6E8A-4147-A177-3AD203B41FA5}">
                      <a16:colId xmlns:a16="http://schemas.microsoft.com/office/drawing/2014/main" val="1686505325"/>
                    </a:ext>
                  </a:extLst>
                </a:gridCol>
                <a:gridCol w="1536390">
                  <a:extLst>
                    <a:ext uri="{9D8B030D-6E8A-4147-A177-3AD203B41FA5}">
                      <a16:colId xmlns:a16="http://schemas.microsoft.com/office/drawing/2014/main" val="104758021"/>
                    </a:ext>
                  </a:extLst>
                </a:gridCol>
                <a:gridCol w="1536390">
                  <a:extLst>
                    <a:ext uri="{9D8B030D-6E8A-4147-A177-3AD203B41FA5}">
                      <a16:colId xmlns:a16="http://schemas.microsoft.com/office/drawing/2014/main" val="445544060"/>
                    </a:ext>
                  </a:extLst>
                </a:gridCol>
              </a:tblGrid>
              <a:tr h="288000">
                <a:tc gridSpan="5"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333333"/>
                          </a:solidFill>
                          <a:effectLst/>
                        </a:rPr>
                        <a:t>Sample Categorical Variables</a:t>
                      </a:r>
                    </a:p>
                  </a:txBody>
                  <a:tcPr marL="71548" marR="71548" marT="35774" marB="357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21030"/>
                  </a:ext>
                </a:extLst>
              </a:tr>
              <a:tr h="184483">
                <a:tc gridSpan="5">
                  <a:txBody>
                    <a:bodyPr/>
                    <a:lstStyle/>
                    <a:p>
                      <a:pPr algn="ctr"/>
                      <a:endParaRPr lang="en-AU" sz="1200" b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1548" marR="71548" marT="35774" marB="14906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68595"/>
                  </a:ext>
                </a:extLst>
              </a:tr>
              <a:tr h="28436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1200" b="0" dirty="0">
                          <a:solidFill>
                            <a:srgbClr val="333333"/>
                          </a:solidFill>
                          <a:effectLst/>
                        </a:rPr>
                        <a:t>levels</a:t>
                      </a:r>
                    </a:p>
                  </a:txBody>
                  <a:tcPr marL="71548" marR="71548" marT="35774" marB="7453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400" b="1" dirty="0">
                          <a:solidFill>
                            <a:srgbClr val="333333"/>
                          </a:solidFill>
                          <a:effectLst/>
                        </a:rPr>
                        <a:t>Absolute Frequency</a:t>
                      </a:r>
                    </a:p>
                  </a:txBody>
                  <a:tcPr marL="29812" marR="29812" marT="35774" marB="357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AU" sz="1400" b="1" dirty="0">
                          <a:solidFill>
                            <a:srgbClr val="333333"/>
                          </a:solidFill>
                          <a:effectLst/>
                        </a:rPr>
                        <a:t>Relative Frequency</a:t>
                      </a:r>
                    </a:p>
                  </a:txBody>
                  <a:tcPr marL="29812" marR="71548" marT="35774" marB="357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74293"/>
                  </a:ext>
                </a:extLst>
              </a:tr>
              <a:tr h="250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dirty="0">
                          <a:solidFill>
                            <a:srgbClr val="333333"/>
                          </a:solidFill>
                          <a:effectLst/>
                        </a:rPr>
                        <a:t>Frequency</a:t>
                      </a:r>
                    </a:p>
                  </a:txBody>
                  <a:tcPr marL="71548" marR="71548" marT="35774" marB="7453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dirty="0" err="1">
                          <a:solidFill>
                            <a:srgbClr val="333333"/>
                          </a:solidFill>
                          <a:effectLst/>
                        </a:rPr>
                        <a:t>Cumsum</a:t>
                      </a:r>
                      <a:endParaRPr lang="en-AU" sz="1200" b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1548" marR="71548" marT="35774" marB="7453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>
                          <a:solidFill>
                            <a:srgbClr val="333333"/>
                          </a:solidFill>
                          <a:effectLst/>
                        </a:rPr>
                        <a:t>Frequency</a:t>
                      </a:r>
                    </a:p>
                  </a:txBody>
                  <a:tcPr marL="71548" marR="71548" marT="35774" marB="7453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>
                          <a:solidFill>
                            <a:srgbClr val="333333"/>
                          </a:solidFill>
                          <a:effectLst/>
                        </a:rPr>
                        <a:t>Cumsum</a:t>
                      </a:r>
                    </a:p>
                  </a:txBody>
                  <a:tcPr marL="71548" marR="71548" marT="35774" marB="7453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316149"/>
                  </a:ext>
                </a:extLst>
              </a:tr>
              <a:tr h="284365">
                <a:tc gridSpan="5">
                  <a:txBody>
                    <a:bodyPr/>
                    <a:lstStyle/>
                    <a:p>
                      <a:pPr fontAlgn="ctr"/>
                      <a:r>
                        <a:rPr lang="en-AU" sz="1400" b="1" dirty="0">
                          <a:solidFill>
                            <a:srgbClr val="333333"/>
                          </a:solidFill>
                          <a:effectLst/>
                        </a:rPr>
                        <a:t>Sex</a:t>
                      </a:r>
                    </a:p>
                  </a:txBody>
                  <a:tcPr marL="71548" marR="71548" marT="35774" marB="357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56313"/>
                  </a:ext>
                </a:extLst>
              </a:tr>
              <a:tr h="21702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dirty="0">
                          <a:solidFill>
                            <a:srgbClr val="333333"/>
                          </a:solidFill>
                          <a:effectLst/>
                        </a:rPr>
                        <a:t>Female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604</a:t>
                      </a:r>
                    </a:p>
                  </a:txBody>
                  <a:tcPr marL="71548" marR="71548" marT="7453" marB="7453" anchor="ctr">
                    <a:lnL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604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0.49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0.49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12810"/>
                  </a:ext>
                </a:extLst>
              </a:tr>
              <a:tr h="21702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 dirty="0">
                          <a:solidFill>
                            <a:srgbClr val="333333"/>
                          </a:solidFill>
                          <a:effectLst/>
                        </a:rPr>
                        <a:t>Male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630</a:t>
                      </a:r>
                    </a:p>
                  </a:txBody>
                  <a:tcPr marL="71548" marR="71548" marT="7453" marB="7453" anchor="ctr">
                    <a:lnL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1234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0.51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1.00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41516"/>
                  </a:ext>
                </a:extLst>
              </a:tr>
              <a:tr h="284365">
                <a:tc gridSpan="5">
                  <a:txBody>
                    <a:bodyPr/>
                    <a:lstStyle/>
                    <a:p>
                      <a:pPr fontAlgn="ctr"/>
                      <a:r>
                        <a:rPr lang="en-AU" sz="1400" b="1" dirty="0">
                          <a:solidFill>
                            <a:srgbClr val="333333"/>
                          </a:solidFill>
                          <a:effectLst/>
                        </a:rPr>
                        <a:t>Age</a:t>
                      </a:r>
                    </a:p>
                  </a:txBody>
                  <a:tcPr marL="71548" marR="71548" marT="35774" marB="357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51783"/>
                  </a:ext>
                </a:extLst>
              </a:tr>
              <a:tr h="21702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solidFill>
                            <a:srgbClr val="333333"/>
                          </a:solidFill>
                          <a:effectLst/>
                        </a:rPr>
                        <a:t>0 - 55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1006</a:t>
                      </a:r>
                    </a:p>
                  </a:txBody>
                  <a:tcPr marL="71548" marR="71548" marT="7453" marB="7453" anchor="ctr">
                    <a:lnL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1006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0.82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0.82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09241"/>
                  </a:ext>
                </a:extLst>
              </a:tr>
              <a:tr h="21702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solidFill>
                            <a:srgbClr val="333333"/>
                          </a:solidFill>
                          <a:effectLst/>
                        </a:rPr>
                        <a:t>56+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228</a:t>
                      </a:r>
                    </a:p>
                  </a:txBody>
                  <a:tcPr marL="71548" marR="71548" marT="7453" marB="7453" anchor="ctr">
                    <a:lnL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1234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0.18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1.00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73150"/>
                  </a:ext>
                </a:extLst>
              </a:tr>
              <a:tr h="284365">
                <a:tc gridSpan="5">
                  <a:txBody>
                    <a:bodyPr/>
                    <a:lstStyle/>
                    <a:p>
                      <a:pPr fontAlgn="ctr"/>
                      <a:r>
                        <a:rPr lang="en-AU" sz="1400" b="1" dirty="0">
                          <a:solidFill>
                            <a:srgbClr val="333333"/>
                          </a:solidFill>
                          <a:effectLst/>
                        </a:rPr>
                        <a:t>BMI</a:t>
                      </a:r>
                    </a:p>
                  </a:txBody>
                  <a:tcPr marL="71548" marR="71548" marT="35774" marB="357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78359"/>
                  </a:ext>
                </a:extLst>
              </a:tr>
              <a:tr h="21702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solidFill>
                            <a:srgbClr val="333333"/>
                          </a:solidFill>
                          <a:effectLst/>
                        </a:rPr>
                        <a:t>Normal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31</a:t>
                      </a:r>
                    </a:p>
                  </a:txBody>
                  <a:tcPr marL="71548" marR="71548" marT="7453" marB="7453" anchor="ctr">
                    <a:lnL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31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0.03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0.03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98"/>
                  </a:ext>
                </a:extLst>
              </a:tr>
              <a:tr h="21702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solidFill>
                            <a:srgbClr val="333333"/>
                          </a:solidFill>
                          <a:effectLst/>
                        </a:rPr>
                        <a:t>Overweight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597</a:t>
                      </a:r>
                    </a:p>
                  </a:txBody>
                  <a:tcPr marL="71548" marR="71548" marT="7453" marB="7453" anchor="ctr">
                    <a:lnL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628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0.48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0.51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638203"/>
                  </a:ext>
                </a:extLst>
              </a:tr>
              <a:tr h="21702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solidFill>
                            <a:srgbClr val="333333"/>
                          </a:solidFill>
                          <a:effectLst/>
                        </a:rPr>
                        <a:t>Obese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606</a:t>
                      </a:r>
                    </a:p>
                  </a:txBody>
                  <a:tcPr marL="71548" marR="71548" marT="7453" marB="7453" anchor="ctr">
                    <a:lnL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1234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0.49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1.00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19463"/>
                  </a:ext>
                </a:extLst>
              </a:tr>
              <a:tr h="284365">
                <a:tc gridSpan="5">
                  <a:txBody>
                    <a:bodyPr/>
                    <a:lstStyle/>
                    <a:p>
                      <a:pPr fontAlgn="ctr"/>
                      <a:r>
                        <a:rPr lang="en-AU" sz="1400" b="1" dirty="0">
                          <a:solidFill>
                            <a:srgbClr val="333333"/>
                          </a:solidFill>
                          <a:effectLst/>
                        </a:rPr>
                        <a:t>Group</a:t>
                      </a:r>
                    </a:p>
                  </a:txBody>
                  <a:tcPr marL="71548" marR="71548" marT="35774" marB="3577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50313"/>
                  </a:ext>
                </a:extLst>
              </a:tr>
              <a:tr h="21702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solidFill>
                            <a:srgbClr val="333333"/>
                          </a:solidFill>
                          <a:effectLst/>
                        </a:rPr>
                        <a:t>Control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625</a:t>
                      </a:r>
                    </a:p>
                  </a:txBody>
                  <a:tcPr marL="71548" marR="71548" marT="7453" marB="7453" anchor="ctr">
                    <a:lnL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625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0.51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0.51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949765"/>
                  </a:ext>
                </a:extLst>
              </a:tr>
              <a:tr h="217025">
                <a:tc>
                  <a:txBody>
                    <a:bodyPr/>
                    <a:lstStyle/>
                    <a:p>
                      <a:pPr algn="r" fontAlgn="ctr"/>
                      <a:r>
                        <a:rPr lang="en-AU" sz="1200">
                          <a:solidFill>
                            <a:srgbClr val="333333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609</a:t>
                      </a:r>
                    </a:p>
                  </a:txBody>
                  <a:tcPr marL="71548" marR="71548" marT="7453" marB="7453" anchor="ctr">
                    <a:lnL w="190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>
                          <a:effectLst/>
                        </a:rPr>
                        <a:t>1234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0.49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dirty="0">
                          <a:effectLst/>
                        </a:rPr>
                        <a:t>1.00</a:t>
                      </a:r>
                    </a:p>
                  </a:txBody>
                  <a:tcPr marL="71548" marR="71548" marT="7453" marB="745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18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D6E7E9-01BB-731E-A401-3643B594C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95851"/>
              </p:ext>
            </p:extLst>
          </p:nvPr>
        </p:nvGraphicFramePr>
        <p:xfrm>
          <a:off x="457200" y="452387"/>
          <a:ext cx="8229600" cy="4138994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139963755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745008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648236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99672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836303835"/>
                    </a:ext>
                  </a:extLst>
                </a:gridCol>
              </a:tblGrid>
              <a:tr h="693019">
                <a:tc gridSpan="5"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solidFill>
                            <a:srgbClr val="333333"/>
                          </a:solidFill>
                          <a:effectLst/>
                        </a:rPr>
                        <a:t>Numerical Variable Statistics of Sample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26000"/>
                  </a:ext>
                </a:extLst>
              </a:tr>
              <a:tr h="37977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dirty="0">
                          <a:solidFill>
                            <a:srgbClr val="333333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47625" marR="47625" marT="47625" marB="5715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 dirty="0">
                          <a:solidFill>
                            <a:srgbClr val="333333"/>
                          </a:solidFill>
                          <a:effectLst/>
                        </a:rPr>
                        <a:t>Mean</a:t>
                      </a:r>
                    </a:p>
                  </a:txBody>
                  <a:tcPr marL="47625" marR="47625" marT="47625" marB="5715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>
                          <a:solidFill>
                            <a:srgbClr val="333333"/>
                          </a:solidFill>
                          <a:effectLst/>
                        </a:rPr>
                        <a:t>SD</a:t>
                      </a:r>
                    </a:p>
                  </a:txBody>
                  <a:tcPr marL="47625" marR="47625" marT="47625" marB="5715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>
                          <a:solidFill>
                            <a:srgbClr val="333333"/>
                          </a:solidFill>
                          <a:effectLst/>
                        </a:rPr>
                        <a:t>CI Lower</a:t>
                      </a:r>
                    </a:p>
                  </a:txBody>
                  <a:tcPr marL="47625" marR="47625" marT="47625" marB="5715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1">
                          <a:solidFill>
                            <a:srgbClr val="333333"/>
                          </a:solidFill>
                          <a:effectLst/>
                        </a:rPr>
                        <a:t>CI Upper</a:t>
                      </a:r>
                    </a:p>
                  </a:txBody>
                  <a:tcPr marL="47625" marR="47625" marT="47625" marB="5715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4033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>
                          <a:effectLst/>
                        </a:rPr>
                        <a:t>Age (years)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53.0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2.84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52.88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53.20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04724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>
                          <a:effectLst/>
                        </a:rPr>
                        <a:t>Height (cm)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172.2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8.54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171.71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172.67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0520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>
                          <a:effectLst/>
                        </a:rPr>
                        <a:t>Weight (kg)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88.7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14.59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87.89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89.51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66617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>
                          <a:effectLst/>
                        </a:rPr>
                        <a:t>BMI (kg/m</a:t>
                      </a:r>
                      <a:r>
                        <a:rPr lang="en-AU" sz="1400" b="1" baseline="30000" dirty="0">
                          <a:effectLst/>
                        </a:rPr>
                        <a:t>2</a:t>
                      </a:r>
                      <a:r>
                        <a:rPr lang="en-AU" sz="1400" b="1" dirty="0">
                          <a:effectLst/>
                        </a:rPr>
                        <a:t>)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29.7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2.41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29.54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29.81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31202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>
                          <a:effectLst/>
                        </a:rPr>
                        <a:t>HbA1c_Pre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8.1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0.72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8.07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8.15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85005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>
                          <a:effectLst/>
                        </a:rPr>
                        <a:t>HbA1c_Post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7.1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1.46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6.99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7.15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9773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dirty="0">
                          <a:effectLst/>
                        </a:rPr>
                        <a:t>HbA1c_Delta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1.0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>
                          <a:effectLst/>
                        </a:rPr>
                        <a:t>1.30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0.96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dirty="0">
                          <a:effectLst/>
                        </a:rPr>
                        <a:t>1.11</a:t>
                      </a:r>
                    </a:p>
                  </a:txBody>
                  <a:tcPr marL="47625" marR="47625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02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34AF6C-9BFC-ACD1-9282-CC86F9F0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09" y="4089446"/>
            <a:ext cx="1082947" cy="900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372157-A437-6C51-DF21-4C927685A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5031" y="4089446"/>
            <a:ext cx="1082947" cy="859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0776B1-75CE-813A-1F87-7179951B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096" y="4089446"/>
            <a:ext cx="1082947" cy="900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9A703-6379-C47F-8D08-788DD4AFD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2075" y="4089446"/>
            <a:ext cx="1082947" cy="859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E4B0D0-0A83-3BE6-317D-077D3EB3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97" y="4089446"/>
            <a:ext cx="1082947" cy="90011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4AD2B68-FFD5-C40E-312D-B510A529C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59284"/>
              </p:ext>
            </p:extLst>
          </p:nvPr>
        </p:nvGraphicFramePr>
        <p:xfrm>
          <a:off x="474067" y="285750"/>
          <a:ext cx="8268280" cy="3616444"/>
        </p:xfrm>
        <a:graphic>
          <a:graphicData uri="http://schemas.openxmlformats.org/drawingml/2006/table">
            <a:tbl>
              <a:tblPr/>
              <a:tblGrid>
                <a:gridCol w="1653656">
                  <a:extLst>
                    <a:ext uri="{9D8B030D-6E8A-4147-A177-3AD203B41FA5}">
                      <a16:colId xmlns:a16="http://schemas.microsoft.com/office/drawing/2014/main" val="3135612566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040857540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795086703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1277779009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2810749560"/>
                    </a:ext>
                  </a:extLst>
                </a:gridCol>
              </a:tblGrid>
              <a:tr h="297327">
                <a:tc gridSpan="5">
                  <a:txBody>
                    <a:bodyPr/>
                    <a:lstStyle/>
                    <a:p>
                      <a:pPr algn="ctr"/>
                      <a:r>
                        <a:rPr lang="en-AU" sz="1600" b="1" dirty="0">
                          <a:solidFill>
                            <a:srgbClr val="333333"/>
                          </a:solidFill>
                          <a:effectLst/>
                        </a:rPr>
                        <a:t>Change in HbA1c</a:t>
                      </a:r>
                    </a:p>
                  </a:txBody>
                  <a:tcPr marL="47430" marR="47430" marT="37944" marB="3794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88251"/>
                  </a:ext>
                </a:extLst>
              </a:tr>
              <a:tr h="325453">
                <a:tc gridSpan="5">
                  <a:txBody>
                    <a:bodyPr/>
                    <a:lstStyle/>
                    <a:p>
                      <a:pPr algn="ctr"/>
                      <a:r>
                        <a:rPr lang="en-AU" sz="1300" b="0" i="1" dirty="0">
                          <a:solidFill>
                            <a:srgbClr val="333333"/>
                          </a:solidFill>
                          <a:effectLst/>
                        </a:rPr>
                        <a:t>After Treatment</a:t>
                      </a:r>
                      <a:endParaRPr lang="en-AU" sz="1300" b="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47430" marR="47430" marT="45533" marB="56916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68000"/>
                  </a:ext>
                </a:extLst>
              </a:tr>
              <a:tr h="327461">
                <a:tc>
                  <a:txBody>
                    <a:bodyPr/>
                    <a:lstStyle/>
                    <a:p>
                      <a:pPr algn="ctr" fontAlgn="b"/>
                      <a:r>
                        <a:rPr lang="en-AU" sz="1300" b="1">
                          <a:solidFill>
                            <a:srgbClr val="333333"/>
                          </a:solidFill>
                          <a:effectLst/>
                        </a:rPr>
                        <a:t>Subpopulation</a:t>
                      </a:r>
                    </a:p>
                  </a:txBody>
                  <a:tcPr marL="47430" marR="47430" marT="47430" marB="569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300" b="1" dirty="0">
                          <a:solidFill>
                            <a:srgbClr val="333333"/>
                          </a:solidFill>
                          <a:effectLst/>
                        </a:rPr>
                        <a:t>Mean</a:t>
                      </a:r>
                    </a:p>
                  </a:txBody>
                  <a:tcPr marL="47430" marR="47430" marT="47430" marB="569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300" b="1">
                          <a:solidFill>
                            <a:srgbClr val="333333"/>
                          </a:solidFill>
                          <a:effectLst/>
                        </a:rPr>
                        <a:t>SD</a:t>
                      </a:r>
                    </a:p>
                  </a:txBody>
                  <a:tcPr marL="47430" marR="47430" marT="47430" marB="569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300" b="1">
                          <a:solidFill>
                            <a:srgbClr val="333333"/>
                          </a:solidFill>
                          <a:effectLst/>
                        </a:rPr>
                        <a:t>95% CI Lower</a:t>
                      </a:r>
                    </a:p>
                  </a:txBody>
                  <a:tcPr marL="47430" marR="47430" marT="47430" marB="569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300" b="1">
                          <a:solidFill>
                            <a:srgbClr val="333333"/>
                          </a:solidFill>
                          <a:effectLst/>
                        </a:rPr>
                        <a:t>95% CI Upper</a:t>
                      </a:r>
                    </a:p>
                  </a:txBody>
                  <a:tcPr marL="47430" marR="47430" marT="47430" marB="56916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38545"/>
                  </a:ext>
                </a:extLst>
              </a:tr>
              <a:tr h="37768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>
                          <a:effectLst/>
                        </a:rPr>
                        <a:t>Sex_Female</a:t>
                      </a:r>
                      <a:endParaRPr lang="en-AU" sz="1300">
                        <a:effectLst/>
                      </a:endParaRP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0.00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−2.04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−2.03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93157"/>
                  </a:ext>
                </a:extLst>
              </a:tr>
              <a:tr h="37768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>
                          <a:effectLst/>
                        </a:rPr>
                        <a:t>Sex_Male</a:t>
                      </a:r>
                      <a:endParaRPr lang="en-AU" sz="1300">
                        <a:effectLst/>
                      </a:endParaRP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dirty="0">
                          <a:effectLst/>
                        </a:rPr>
                        <a:t>−2.0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0.03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−2.01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−2.01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635403"/>
                  </a:ext>
                </a:extLst>
              </a:tr>
              <a:tr h="37768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>
                          <a:effectLst/>
                        </a:rPr>
                        <a:t>BMI_normal</a:t>
                      </a:r>
                      <a:endParaRPr lang="en-AU" sz="1300">
                        <a:effectLst/>
                      </a:endParaRP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−1.5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0.12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−1.62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−1.47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221543"/>
                  </a:ext>
                </a:extLst>
              </a:tr>
              <a:tr h="37768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>
                          <a:effectLst/>
                        </a:rPr>
                        <a:t>BMI_Overweight</a:t>
                      </a:r>
                      <a:endParaRPr lang="en-AU" sz="1300">
                        <a:effectLst/>
                      </a:endParaRP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−2.1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0.05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−2.07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−2.05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1930"/>
                  </a:ext>
                </a:extLst>
              </a:tr>
              <a:tr h="37768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>
                          <a:effectLst/>
                        </a:rPr>
                        <a:t>BMI_Obese</a:t>
                      </a:r>
                      <a:endParaRPr lang="en-AU" sz="1300">
                        <a:effectLst/>
                      </a:endParaRP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0.01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−2.01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−2.02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25281"/>
                  </a:ext>
                </a:extLst>
              </a:tr>
              <a:tr h="37768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>
                          <a:effectLst/>
                        </a:rPr>
                        <a:t>Age_0-55</a:t>
                      </a:r>
                      <a:endParaRPr lang="en-AU" sz="1300">
                        <a:effectLst/>
                      </a:endParaRP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0.01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−2.02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−2.02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290110"/>
                  </a:ext>
                </a:extLst>
              </a:tr>
              <a:tr h="37768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>
                          <a:effectLst/>
                        </a:rPr>
                        <a:t>Age_56+</a:t>
                      </a:r>
                      <a:endParaRPr lang="en-AU" sz="1300">
                        <a:effectLst/>
                      </a:endParaRP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0.16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>
                          <a:effectLst/>
                        </a:rPr>
                        <a:t>−2.05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dirty="0">
                          <a:effectLst/>
                        </a:rPr>
                        <a:t>−1.99</a:t>
                      </a:r>
                    </a:p>
                  </a:txBody>
                  <a:tcPr marL="47430" marR="47430" marT="75888" marB="7588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2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13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84C0E9-435D-68E5-D8A8-7528533488C3}"/>
              </a:ext>
            </a:extLst>
          </p:cNvPr>
          <p:cNvSpPr txBox="1"/>
          <p:nvPr/>
        </p:nvSpPr>
        <p:spPr>
          <a:xfrm>
            <a:off x="1355271" y="570083"/>
            <a:ext cx="643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Decrease in HbA1c for Treatment Group, Sex and BMI</a:t>
            </a:r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D9AB9DE-DD25-A0C5-AD84-8BD78D33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95" y="1096470"/>
            <a:ext cx="6070301" cy="37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9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742E74-6372-A819-8C50-9321D81BB115}"/>
              </a:ext>
            </a:extLst>
          </p:cNvPr>
          <p:cNvSpPr txBox="1"/>
          <p:nvPr/>
        </p:nvSpPr>
        <p:spPr>
          <a:xfrm>
            <a:off x="1355271" y="570083"/>
            <a:ext cx="643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in HbA1c for Treatment Group, Age and BMI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CB4520B9-ED09-CE71-4048-82313E3B42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CC51C0-4972-E5ED-A875-5971475B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21" y="1157600"/>
            <a:ext cx="5980359" cy="36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7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BC8CC1-481C-F4DB-CD4D-F7CB484D467F}"/>
              </a:ext>
            </a:extLst>
          </p:cNvPr>
          <p:cNvSpPr txBox="1"/>
          <p:nvPr/>
        </p:nvSpPr>
        <p:spPr>
          <a:xfrm>
            <a:off x="2449286" y="1579009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5FFE80-D4C8-FE5F-7FF0-F8A77FC9B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27"/>
          <a:stretch/>
        </p:blipFill>
        <p:spPr>
          <a:xfrm>
            <a:off x="3668294" y="2284061"/>
            <a:ext cx="2194755" cy="19703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9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{EE2CC9D0-FC16-ED49-B20F-D69172EC0E14}tf10001120</Template>
  <TotalTime>634</TotalTime>
  <Words>261</Words>
  <Application>Microsoft Macintosh PowerPoint</Application>
  <PresentationFormat>On-screen Show (16:9)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 Study of a Treatment for Diabetes Measured as Change in HbA1c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presentation</dc:title>
  <dc:creator>Jonathan Stathakis</dc:creator>
  <cp:keywords/>
  <cp:lastModifiedBy>Jonathan Stathakis</cp:lastModifiedBy>
  <cp:revision>1</cp:revision>
  <dcterms:created xsi:type="dcterms:W3CDTF">2022-05-31T09:28:53Z</dcterms:created>
  <dcterms:modified xsi:type="dcterms:W3CDTF">2022-06-01T01:35:25Z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2022-05-31</vt:lpwstr>
  </property>
  <property fmtid="{D5CDD505-2E9C-101B-9397-08002B2CF9AE}" pid="3" name="header-includes">
    <vt:lpwstr/>
  </property>
  <property fmtid="{D5CDD505-2E9C-101B-9397-08002B2CF9AE}" pid="4" name="output">
    <vt:lpwstr>powerpoint_presentation</vt:lpwstr>
  </property>
</Properties>
</file>