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91" r:id="rId5"/>
  </p:sldMasterIdLst>
  <p:notesMasterIdLst>
    <p:notesMasterId r:id="rId43"/>
  </p:notesMasterIdLst>
  <p:handoutMasterIdLst>
    <p:handoutMasterId r:id="rId44"/>
  </p:handoutMasterIdLst>
  <p:sldIdLst>
    <p:sldId id="796" r:id="rId6"/>
    <p:sldId id="799" r:id="rId7"/>
    <p:sldId id="800" r:id="rId8"/>
    <p:sldId id="801" r:id="rId9"/>
    <p:sldId id="846" r:id="rId10"/>
    <p:sldId id="872" r:id="rId11"/>
    <p:sldId id="873" r:id="rId12"/>
    <p:sldId id="874" r:id="rId13"/>
    <p:sldId id="875" r:id="rId14"/>
    <p:sldId id="877" r:id="rId15"/>
    <p:sldId id="878" r:id="rId16"/>
    <p:sldId id="879" r:id="rId17"/>
    <p:sldId id="898" r:id="rId18"/>
    <p:sldId id="880" r:id="rId19"/>
    <p:sldId id="889" r:id="rId20"/>
    <p:sldId id="890" r:id="rId21"/>
    <p:sldId id="891" r:id="rId22"/>
    <p:sldId id="896" r:id="rId23"/>
    <p:sldId id="866" r:id="rId24"/>
    <p:sldId id="867" r:id="rId25"/>
    <p:sldId id="869" r:id="rId26"/>
    <p:sldId id="883" r:id="rId27"/>
    <p:sldId id="882" r:id="rId28"/>
    <p:sldId id="870" r:id="rId29"/>
    <p:sldId id="884" r:id="rId30"/>
    <p:sldId id="885" r:id="rId31"/>
    <p:sldId id="887" r:id="rId32"/>
    <p:sldId id="897" r:id="rId33"/>
    <p:sldId id="861" r:id="rId34"/>
    <p:sldId id="862" r:id="rId35"/>
    <p:sldId id="863" r:id="rId36"/>
    <p:sldId id="864" r:id="rId37"/>
    <p:sldId id="892" r:id="rId38"/>
    <p:sldId id="893" r:id="rId39"/>
    <p:sldId id="894" r:id="rId40"/>
    <p:sldId id="895" r:id="rId41"/>
    <p:sldId id="755" r:id="rId42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B3B3B3"/>
    <a:srgbClr val="6E6E6E"/>
    <a:srgbClr val="4A4A4A"/>
    <a:srgbClr val="0C34BD"/>
    <a:srgbClr val="5D1682"/>
    <a:srgbClr val="008564"/>
    <a:srgbClr val="4D4D4D"/>
    <a:srgbClr val="454545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2" autoAdjust="0"/>
    <p:restoredTop sz="89864" autoAdjust="0"/>
  </p:normalViewPr>
  <p:slideViewPr>
    <p:cSldViewPr snapToGrid="0">
      <p:cViewPr varScale="1">
        <p:scale>
          <a:sx n="127" d="100"/>
          <a:sy n="127" d="100"/>
        </p:scale>
        <p:origin x="712" y="184"/>
      </p:cViewPr>
      <p:guideLst>
        <p:guide orient="horz" pos="1457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028"/>
    </p:cViewPr>
  </p:sorterViewPr>
  <p:notesViewPr>
    <p:cSldViewPr snapToGrid="0">
      <p:cViewPr varScale="1">
        <p:scale>
          <a:sx n="55" d="100"/>
          <a:sy n="55" d="100"/>
        </p:scale>
        <p:origin x="1963" y="1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10/12/20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ＭＳ Ｐゴシック" pitchFamily="-1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ＭＳ Ｐゴシック" pitchFamily="-1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9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13176-8C5C-4004-85D4-C7A28D056F26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6DD8A-7C42-4515-A5AA-65DA8E4F5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42483" y="0"/>
            <a:ext cx="10930317" cy="617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94F91-B6AF-4D14-9E16-2BF435C9D356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D4001-E98B-48CF-AC08-7426B9D30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683"/>
          <a:stretch/>
        </p:blipFill>
        <p:spPr>
          <a:xfrm>
            <a:off x="173574" y="3601486"/>
            <a:ext cx="3903125" cy="17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4B3FCC-857C-4BB0-AC02-602B9433537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5497F-04FC-4DB1-B2FD-3F9FF4E0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"/>
          <a:stretch/>
        </p:blipFill>
        <p:spPr>
          <a:xfrm>
            <a:off x="0" y="0"/>
            <a:ext cx="10317378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F3D02-4C9F-4008-B7D4-F5373C5B5548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88" y="4127421"/>
            <a:ext cx="6107187" cy="1373939"/>
          </a:xfrm>
        </p:spPr>
        <p:txBody>
          <a:bodyPr anchor="b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129" y="910278"/>
            <a:ext cx="2560542" cy="228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4479006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3025-04FC-4B19-82E1-08E8CC136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7D429D-D3E8-4CFC-9B25-F4CB6088DBAE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2A73-1EA7-4431-AFFF-AC278C79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BA6AB9-0EDE-468E-922B-D5CD18628C8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BB2B89-A188-424D-BC1A-0F1E6AAFB2FF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54000">
                <a:schemeClr val="tx2"/>
              </a:gs>
              <a:gs pos="100000">
                <a:schemeClr val="tx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30B93-2066-4756-9A64-95D6D6D93D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42482" y="0"/>
            <a:ext cx="10930318" cy="6172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FCF0D0C-244C-43F2-84C6-B0E4681A11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531" y="3033529"/>
            <a:ext cx="2020682" cy="700079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81661" y="5353031"/>
            <a:ext cx="952612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4405220"/>
            <a:ext cx="7939668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5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5405DD-F5A5-4FE4-88AC-C1AE189CE3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94F91-B6AF-4D14-9E16-2BF435C9D356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4F920-3A08-4ADA-95E0-21F6AAF8AE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42483" y="0"/>
            <a:ext cx="1093031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7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230188" indent="-230188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9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42237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D8CF8-E6F1-4C71-A0F0-EB56510727F2}"/>
              </a:ext>
            </a:extLst>
          </p:cNvPr>
          <p:cNvSpPr/>
          <p:nvPr userDrawn="1"/>
        </p:nvSpPr>
        <p:spPr>
          <a:xfrm>
            <a:off x="9809100" y="5689770"/>
            <a:ext cx="1104707" cy="342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62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32" y="1798590"/>
            <a:ext cx="4204402" cy="618631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31" y="3071579"/>
            <a:ext cx="4192841" cy="2517089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1pPr>
            <a:lvl2pPr marL="57150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2pPr>
            <a:lvl3pPr marL="1089025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32" y="2348397"/>
            <a:ext cx="4204402" cy="525463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9636012" y="5699915"/>
            <a:ext cx="1336788" cy="472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48F02-9AF6-4988-AD7F-E5038727CECF}"/>
              </a:ext>
            </a:extLst>
          </p:cNvPr>
          <p:cNvSpPr/>
          <p:nvPr userDrawn="1"/>
        </p:nvSpPr>
        <p:spPr>
          <a:xfrm>
            <a:off x="0" y="-1"/>
            <a:ext cx="3583949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D7E67-D4DA-4279-91E8-6C3A4576F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338"/>
          <a:stretch/>
        </p:blipFill>
        <p:spPr>
          <a:xfrm>
            <a:off x="0" y="0"/>
            <a:ext cx="3583949" cy="6172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4FF350-1538-46D4-A069-749DBD3BB8F4}"/>
              </a:ext>
            </a:extLst>
          </p:cNvPr>
          <p:cNvSpPr/>
          <p:nvPr userDrawn="1"/>
        </p:nvSpPr>
        <p:spPr>
          <a:xfrm>
            <a:off x="0" y="0"/>
            <a:ext cx="3583949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24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7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D6F9D2-9DA4-4A8E-865E-FD0D3AA4B1C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B5CD8-8200-472A-A765-CBE2ACCE6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9CC569-B8CF-4294-AB88-83138C399EDB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0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4B3FCC-857C-4BB0-AC02-602B9433537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5497F-04FC-4DB1-B2FD-3F9FF4E0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"/>
          <a:stretch/>
        </p:blipFill>
        <p:spPr>
          <a:xfrm>
            <a:off x="0" y="0"/>
            <a:ext cx="10317378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F3D02-4C9F-4008-B7D4-F5373C5B5548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88" y="4127421"/>
            <a:ext cx="6107187" cy="1373939"/>
          </a:xfrm>
        </p:spPr>
        <p:txBody>
          <a:bodyPr anchor="b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5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129" y="910278"/>
            <a:ext cx="2560542" cy="228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4479006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4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3025-04FC-4B19-82E1-08E8CC136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230188" indent="-230188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90C21-834D-3143-97BE-F2D32E21B842}"/>
              </a:ext>
            </a:extLst>
          </p:cNvPr>
          <p:cNvSpPr txBox="1"/>
          <p:nvPr userDrawn="1"/>
        </p:nvSpPr>
        <p:spPr>
          <a:xfrm>
            <a:off x="10528010" y="5714759"/>
            <a:ext cx="18473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77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7D429D-D3E8-4CFC-9B25-F4CB6088DBAE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2A73-1EA7-4431-AFFF-AC278C79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BA6AB9-0EDE-468E-922B-D5CD18628C8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0" dirty="0">
                <a:solidFill>
                  <a:schemeClr val="tx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1259A-1B30-4E47-B89E-C80BC6F2E056}"/>
              </a:ext>
            </a:extLst>
          </p:cNvPr>
          <p:cNvSpPr/>
          <p:nvPr userDrawn="1"/>
        </p:nvSpPr>
        <p:spPr>
          <a:xfrm>
            <a:off x="9875381" y="5731291"/>
            <a:ext cx="954741" cy="31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32" y="1798590"/>
            <a:ext cx="4204402" cy="618631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31" y="3071579"/>
            <a:ext cx="4192841" cy="2517089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1pPr>
            <a:lvl2pPr marL="57150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2pPr>
            <a:lvl3pPr marL="1089025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32" y="2348397"/>
            <a:ext cx="4204402" cy="525463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9636012" y="5699915"/>
            <a:ext cx="1336788" cy="47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48F02-9AF6-4988-AD7F-E5038727CECF}"/>
              </a:ext>
            </a:extLst>
          </p:cNvPr>
          <p:cNvSpPr/>
          <p:nvPr userDrawn="1"/>
        </p:nvSpPr>
        <p:spPr>
          <a:xfrm>
            <a:off x="0" y="-1"/>
            <a:ext cx="3583949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D7E67-D4DA-4279-91E8-6C3A4576F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338"/>
          <a:stretch/>
        </p:blipFill>
        <p:spPr>
          <a:xfrm>
            <a:off x="0" y="0"/>
            <a:ext cx="3583949" cy="6172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4FF350-1538-46D4-A069-749DBD3BB8F4}"/>
              </a:ext>
            </a:extLst>
          </p:cNvPr>
          <p:cNvSpPr/>
          <p:nvPr userDrawn="1"/>
        </p:nvSpPr>
        <p:spPr>
          <a:xfrm>
            <a:off x="-1" y="0"/>
            <a:ext cx="3583949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D6F9D2-9DA4-4A8E-865E-FD0D3AA4B1C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3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5BD929-A8EA-441E-BCD3-9FDC7506B6A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7297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8"/>
            <a:ext cx="9948931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7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900" cap="none" baseline="0" dirty="0">
                <a:solidFill>
                  <a:schemeClr val="accent5"/>
                </a:solidFill>
              </a:rPr>
              <a:t> </a:t>
            </a:r>
            <a:endParaRPr lang="en-US" sz="900" cap="none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EE499-964B-417C-A9AA-AE2DFBD1F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r="4401"/>
          <a:stretch/>
        </p:blipFill>
        <p:spPr>
          <a:xfrm>
            <a:off x="10112358" y="5756266"/>
            <a:ext cx="634419" cy="2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896" r:id="rId2"/>
    <p:sldLayoutId id="2147483981" r:id="rId3"/>
    <p:sldLayoutId id="2147483971" r:id="rId4"/>
    <p:sldLayoutId id="2147483988" r:id="rId5"/>
    <p:sldLayoutId id="2147483969" r:id="rId6"/>
    <p:sldLayoutId id="2147483989" r:id="rId7"/>
    <p:sldLayoutId id="2147483919" r:id="rId8"/>
    <p:sldLayoutId id="2147483990" r:id="rId9"/>
    <p:sldLayoutId id="2147483954" r:id="rId10"/>
    <p:sldLayoutId id="2147483984" r:id="rId11"/>
    <p:sldLayoutId id="2147483898" r:id="rId12"/>
    <p:sldLayoutId id="2147483926" r:id="rId13"/>
    <p:sldLayoutId id="2147483899" r:id="rId14"/>
    <p:sldLayoutId id="214748390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tx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7297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8"/>
            <a:ext cx="9948931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7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900" cap="none" baseline="0" dirty="0">
                <a:solidFill>
                  <a:schemeClr val="accent5"/>
                </a:solidFill>
              </a:rPr>
              <a:t> </a:t>
            </a:r>
            <a:endParaRPr lang="en-US" sz="900" cap="none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7B02C-053E-42E3-850D-108DC97669A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181677" y="5803490"/>
            <a:ext cx="529828" cy="1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4769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runtime-api/group__CUDART__MEMORY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runtime-api/group__CUDART__MEMORY.html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Multi-GPU programming for CUDA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AC7D9-4A6D-1D48-A6A9-F11FE8E8F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Operations in the same stream will execute in issue order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794F79-C5AB-AD4D-943D-B9B2A056515F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77EE6-BE2C-AC4A-9DF9-804316F2887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CF7EA-2F2B-ED4A-95CF-6FCCEDC2142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C54AD-1697-8B4D-A901-772844E654B0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E6212E-7CEB-0C49-83CD-0C01C4EDF72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997137-B35A-8F42-89A6-2C73AFCB4CF9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15632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opB(stream=stream1)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801C1-406F-DC49-963A-CAFC3F74543D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197D6-F465-324B-A7DC-E97161ACA8A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450BD-C41B-5448-9C2B-FC1B82AB3D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7FC2C5-ECBF-3F47-8D1B-26212823D128}"/>
              </a:ext>
            </a:extLst>
          </p:cNvPr>
          <p:cNvGrpSpPr/>
          <p:nvPr/>
        </p:nvGrpSpPr>
        <p:grpSpPr>
          <a:xfrm>
            <a:off x="3449196" y="2644825"/>
            <a:ext cx="1512450" cy="365991"/>
            <a:chOff x="4015511" y="4598413"/>
            <a:chExt cx="3087368" cy="3659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2BDC1D-F82C-954E-9120-014D21AB61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67AF5B-5A7B-B143-AD93-EF423B4EBF1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9810A9-7EF7-0942-BBED-C64823E13FC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C6A7A-5EFC-2F4F-9F4A-AB04BC4383C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98D2-D88E-0A40-8DBE-36FEEB7E912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E48D5-4CCF-DD4C-97E7-A5BAC04D9303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B0C675-BD1C-7D4F-B13C-998E8770C5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42145C-F9C3-DE41-B157-ED251F77CBF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9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However, operations launched in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different non-default streams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have no fixed order of execution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794F79-C5AB-AD4D-943D-B9B2A056515F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77EE6-BE2C-AC4A-9DF9-804316F2887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CF7EA-2F2B-ED4A-95CF-6FCCEDC2142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C54AD-1697-8B4D-A901-772844E654B0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E6212E-7CEB-0C49-83CD-0C01C4EDF72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997137-B35A-8F42-89A6-2C73AFCB4CF9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opC(stream=stream2)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801C1-406F-DC49-963A-CAFC3F74543D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197D6-F465-324B-A7DC-E97161ACA8A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450BD-C41B-5448-9C2B-FC1B82AB3D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7FC2C5-ECBF-3F47-8D1B-26212823D128}"/>
              </a:ext>
            </a:extLst>
          </p:cNvPr>
          <p:cNvGrpSpPr/>
          <p:nvPr/>
        </p:nvGrpSpPr>
        <p:grpSpPr>
          <a:xfrm>
            <a:off x="3449196" y="2644825"/>
            <a:ext cx="1512450" cy="365991"/>
            <a:chOff x="4015511" y="4598413"/>
            <a:chExt cx="3087368" cy="3659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2BDC1D-F82C-954E-9120-014D21AB61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67AF5B-5A7B-B143-AD93-EF423B4EBF1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EFD37-0C76-C34C-84AE-7DD9054704D0}"/>
              </a:ext>
            </a:extLst>
          </p:cNvPr>
          <p:cNvGrpSpPr/>
          <p:nvPr/>
        </p:nvGrpSpPr>
        <p:grpSpPr>
          <a:xfrm>
            <a:off x="2528458" y="3746502"/>
            <a:ext cx="1512450" cy="365991"/>
            <a:chOff x="4015511" y="4598413"/>
            <a:chExt cx="3087368" cy="3659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0A43D-A4F4-7E4B-893D-1DED6315460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86EC55-2226-C043-843B-1E132C4F0328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9810A9-7EF7-0942-BBED-C64823E13FC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C6A7A-5EFC-2F4F-9F4A-AB04BC4383C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98D2-D88E-0A40-8DBE-36FEEB7E912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506BB1-A55A-8344-9D4B-4E965379C490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1FE28C-305C-BD4A-8856-4DCA748CAB8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7E8A1E-17A5-664B-B7EF-299F73E681B5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72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794F79-C5AB-AD4D-943D-B9B2A056515F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77EE6-BE2C-AC4A-9DF9-804316F2887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CF7EA-2F2B-ED4A-95CF-6FCCEDC2142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C54AD-1697-8B4D-A901-772844E654B0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E6212E-7CEB-0C49-83CD-0C01C4EDF72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997137-B35A-8F42-89A6-2C73AFCB4CF9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8139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opD(stream=stream3)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801C1-406F-DC49-963A-CAFC3F74543D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197D6-F465-324B-A7DC-E97161ACA8A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450BD-C41B-5448-9C2B-FC1B82AB3D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7FC2C5-ECBF-3F47-8D1B-26212823D128}"/>
              </a:ext>
            </a:extLst>
          </p:cNvPr>
          <p:cNvGrpSpPr/>
          <p:nvPr/>
        </p:nvGrpSpPr>
        <p:grpSpPr>
          <a:xfrm>
            <a:off x="3449196" y="2644825"/>
            <a:ext cx="1512450" cy="365991"/>
            <a:chOff x="4015511" y="4598413"/>
            <a:chExt cx="3087368" cy="3659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2BDC1D-F82C-954E-9120-014D21AB61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67AF5B-5A7B-B143-AD93-EF423B4EBF1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EFD37-0C76-C34C-84AE-7DD9054704D0}"/>
              </a:ext>
            </a:extLst>
          </p:cNvPr>
          <p:cNvGrpSpPr/>
          <p:nvPr/>
        </p:nvGrpSpPr>
        <p:grpSpPr>
          <a:xfrm>
            <a:off x="2528458" y="3746502"/>
            <a:ext cx="1512450" cy="365991"/>
            <a:chOff x="4015511" y="4598413"/>
            <a:chExt cx="3087368" cy="3659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0A43D-A4F4-7E4B-893D-1DED6315460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86EC55-2226-C043-843B-1E132C4F0328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9810A9-7EF7-0942-BBED-C64823E13FC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C6A7A-5EFC-2F4F-9F4A-AB04BC4383C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98D2-D88E-0A40-8DBE-36FEEB7E912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685ED1-C02F-AF49-B825-2367F8E95839}"/>
              </a:ext>
            </a:extLst>
          </p:cNvPr>
          <p:cNvGrpSpPr/>
          <p:nvPr/>
        </p:nvGrpSpPr>
        <p:grpSpPr>
          <a:xfrm>
            <a:off x="3162301" y="4847939"/>
            <a:ext cx="1512450" cy="365991"/>
            <a:chOff x="4015511" y="4598413"/>
            <a:chExt cx="3087368" cy="3659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2C724-D39B-2245-BC1D-4DDF436A2D7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B78BB1-C90F-1F47-86A9-4805FEB02853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E48D5-4CCF-DD4C-97E7-A5BAC04D9303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B0C675-BD1C-7D4F-B13C-998E8770C5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42145C-F9C3-DE41-B157-ED251F77CBF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D34D53B-D8F2-E342-A2E6-D0DC77752E87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980CB2-2EEB-A74D-95FC-4F3568B44C1E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However, operations launched in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different non-default streams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have no fixed order of execution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4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794F79-C5AB-AD4D-943D-B9B2A056515F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77EE6-BE2C-AC4A-9DF9-804316F2887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CF7EA-2F2B-ED4A-95CF-6FCCEDC2142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C54AD-1697-8B4D-A901-772844E654B0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E6212E-7CEB-0C49-83CD-0C01C4EDF72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997137-B35A-8F42-89A6-2C73AFCB4CF9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34393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opD(stream=stream3)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opE(stream=stream2)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801C1-406F-DC49-963A-CAFC3F74543D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197D6-F465-324B-A7DC-E97161ACA8A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450BD-C41B-5448-9C2B-FC1B82AB3D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7FC2C5-ECBF-3F47-8D1B-26212823D128}"/>
              </a:ext>
            </a:extLst>
          </p:cNvPr>
          <p:cNvGrpSpPr/>
          <p:nvPr/>
        </p:nvGrpSpPr>
        <p:grpSpPr>
          <a:xfrm>
            <a:off x="3449196" y="2644825"/>
            <a:ext cx="1512450" cy="365991"/>
            <a:chOff x="4015511" y="4598413"/>
            <a:chExt cx="3087368" cy="3659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2BDC1D-F82C-954E-9120-014D21AB61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67AF5B-5A7B-B143-AD93-EF423B4EBF1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EFD37-0C76-C34C-84AE-7DD9054704D0}"/>
              </a:ext>
            </a:extLst>
          </p:cNvPr>
          <p:cNvGrpSpPr/>
          <p:nvPr/>
        </p:nvGrpSpPr>
        <p:grpSpPr>
          <a:xfrm>
            <a:off x="2528458" y="3746502"/>
            <a:ext cx="1512450" cy="365991"/>
            <a:chOff x="4015511" y="4598413"/>
            <a:chExt cx="3087368" cy="3659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0A43D-A4F4-7E4B-893D-1DED6315460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86EC55-2226-C043-843B-1E132C4F0328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9810A9-7EF7-0942-BBED-C64823E13FC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C6A7A-5EFC-2F4F-9F4A-AB04BC4383C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98D2-D88E-0A40-8DBE-36FEEB7E912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685ED1-C02F-AF49-B825-2367F8E95839}"/>
              </a:ext>
            </a:extLst>
          </p:cNvPr>
          <p:cNvGrpSpPr/>
          <p:nvPr/>
        </p:nvGrpSpPr>
        <p:grpSpPr>
          <a:xfrm>
            <a:off x="3162301" y="4847939"/>
            <a:ext cx="1512450" cy="365991"/>
            <a:chOff x="4015511" y="4598413"/>
            <a:chExt cx="3087368" cy="3659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2C724-D39B-2245-BC1D-4DDF436A2D7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B78BB1-C90F-1F47-86A9-4805FEB02853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E48D5-4CCF-DD4C-97E7-A5BAC04D9303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B0C675-BD1C-7D4F-B13C-998E8770C5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42145C-F9C3-DE41-B157-ED251F77CBF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D34D53B-D8F2-E342-A2E6-D0DC77752E87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980CB2-2EEB-A74D-95FC-4F3568B44C1E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However, operations launched in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different non-default streams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have no fixed order of execution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787FCA-DEAD-F74A-935F-6A7BA68AEE1B}"/>
              </a:ext>
            </a:extLst>
          </p:cNvPr>
          <p:cNvGrpSpPr/>
          <p:nvPr/>
        </p:nvGrpSpPr>
        <p:grpSpPr>
          <a:xfrm>
            <a:off x="4345942" y="3746262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A5A182-4B20-EA4B-896E-03506728205F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911A345-99C9-7C47-964E-5925EC1D5E03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8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8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1. Operations issued into the same stream will execute in issue-order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794F79-C5AB-AD4D-943D-B9B2A056515F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77EE6-BE2C-AC4A-9DF9-804316F2887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CF7EA-2F2B-ED4A-95CF-6FCCEDC2142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C54AD-1697-8B4D-A901-772844E654B0}"/>
              </a:ext>
            </a:extLst>
          </p:cNvPr>
          <p:cNvGrpSpPr/>
          <p:nvPr/>
        </p:nvGrpSpPr>
        <p:grpSpPr>
          <a:xfrm>
            <a:off x="6961909" y="1286312"/>
            <a:ext cx="3761510" cy="1296202"/>
            <a:chOff x="4015511" y="4598413"/>
            <a:chExt cx="3087368" cy="4180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E6212E-7CEB-0C49-83CD-0C01C4EDF72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997137-B35A-8F42-89A6-2C73AFCB4CF9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40647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opD(stream=stream3)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opE(stream=stream2)</a:t>
              </a:r>
            </a:p>
            <a:p>
              <a:pPr>
                <a:lnSpc>
                  <a:spcPct val="90000"/>
                </a:lnSpc>
              </a:pPr>
              <a:endParaRPr lang="en-US" sz="1400" b="1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801C1-406F-DC49-963A-CAFC3F74543D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197D6-F465-324B-A7DC-E97161ACA8A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450BD-C41B-5448-9C2B-FC1B82AB3D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7FC2C5-ECBF-3F47-8D1B-26212823D128}"/>
              </a:ext>
            </a:extLst>
          </p:cNvPr>
          <p:cNvGrpSpPr/>
          <p:nvPr/>
        </p:nvGrpSpPr>
        <p:grpSpPr>
          <a:xfrm>
            <a:off x="3449196" y="2644825"/>
            <a:ext cx="1512450" cy="365991"/>
            <a:chOff x="4015511" y="4598413"/>
            <a:chExt cx="3087368" cy="3659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2BDC1D-F82C-954E-9120-014D21AB61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67AF5B-5A7B-B143-AD93-EF423B4EBF1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EFD37-0C76-C34C-84AE-7DD9054704D0}"/>
              </a:ext>
            </a:extLst>
          </p:cNvPr>
          <p:cNvGrpSpPr/>
          <p:nvPr/>
        </p:nvGrpSpPr>
        <p:grpSpPr>
          <a:xfrm>
            <a:off x="2528458" y="3746502"/>
            <a:ext cx="1512450" cy="365991"/>
            <a:chOff x="4015511" y="4598413"/>
            <a:chExt cx="3087368" cy="3659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0A43D-A4F4-7E4B-893D-1DED6315460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86EC55-2226-C043-843B-1E132C4F0328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9810A9-7EF7-0942-BBED-C64823E13FC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C6A7A-5EFC-2F4F-9F4A-AB04BC4383C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98D2-D88E-0A40-8DBE-36FEEB7E912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685ED1-C02F-AF49-B825-2367F8E95839}"/>
              </a:ext>
            </a:extLst>
          </p:cNvPr>
          <p:cNvGrpSpPr/>
          <p:nvPr/>
        </p:nvGrpSpPr>
        <p:grpSpPr>
          <a:xfrm>
            <a:off x="3162301" y="4847939"/>
            <a:ext cx="1512450" cy="365991"/>
            <a:chOff x="4015511" y="4598413"/>
            <a:chExt cx="3087368" cy="3659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2C724-D39B-2245-BC1D-4DDF436A2D7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B78BB1-C90F-1F47-86A9-4805FEB02853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E48D5-4CCF-DD4C-97E7-A5BAC04D9303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B0C675-BD1C-7D4F-B13C-998E8770C5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42145C-F9C3-DE41-B157-ED251F77CBF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5906F-E820-0F46-9906-F276E5E72D1F}"/>
              </a:ext>
            </a:extLst>
          </p:cNvPr>
          <p:cNvGrpSpPr/>
          <p:nvPr/>
        </p:nvGrpSpPr>
        <p:grpSpPr>
          <a:xfrm>
            <a:off x="4345942" y="3746262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A98E62-58FA-3B42-B950-FDA8F364DCD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D403A2-77EF-F34B-B214-5739E2F93C1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3BA02F7-2C24-3748-88B6-6DD33277FC69}"/>
              </a:ext>
            </a:extLst>
          </p:cNvPr>
          <p:cNvSpPr/>
          <p:nvPr/>
        </p:nvSpPr>
        <p:spPr>
          <a:xfrm>
            <a:off x="1537855" y="2459184"/>
            <a:ext cx="3548870" cy="73188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8BA6B-F87A-9B4C-A16B-1BF9B7F0B827}"/>
              </a:ext>
            </a:extLst>
          </p:cNvPr>
          <p:cNvSpPr/>
          <p:nvPr/>
        </p:nvSpPr>
        <p:spPr>
          <a:xfrm>
            <a:off x="2396357" y="3543303"/>
            <a:ext cx="3548869" cy="73188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1AD39-8524-F345-904E-EC392FD001B6}"/>
              </a:ext>
            </a:extLst>
          </p:cNvPr>
          <p:cNvSpPr/>
          <p:nvPr/>
        </p:nvSpPr>
        <p:spPr>
          <a:xfrm>
            <a:off x="3016349" y="4650082"/>
            <a:ext cx="1773860" cy="714931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8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2. Operations in different non-default streams have no fixed order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794F79-C5AB-AD4D-943D-B9B2A056515F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77EE6-BE2C-AC4A-9DF9-804316F2887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CF7EA-2F2B-ED4A-95CF-6FCCEDC2142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C54AD-1697-8B4D-A901-772844E654B0}"/>
              </a:ext>
            </a:extLst>
          </p:cNvPr>
          <p:cNvGrpSpPr/>
          <p:nvPr/>
        </p:nvGrpSpPr>
        <p:grpSpPr>
          <a:xfrm>
            <a:off x="6961909" y="1286312"/>
            <a:ext cx="3761510" cy="1296202"/>
            <a:chOff x="4015511" y="4598413"/>
            <a:chExt cx="3087368" cy="4180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E6212E-7CEB-0C49-83CD-0C01C4EDF72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997137-B35A-8F42-89A6-2C73AFCB4CF9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40647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opD(stream=stream3)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opE(stream=stream2)</a:t>
              </a:r>
            </a:p>
            <a:p>
              <a:pPr>
                <a:lnSpc>
                  <a:spcPct val="90000"/>
                </a:lnSpc>
              </a:pPr>
              <a:endParaRPr lang="en-US" sz="1400" b="1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801C1-406F-DC49-963A-CAFC3F74543D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197D6-F465-324B-A7DC-E97161ACA8A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450BD-C41B-5448-9C2B-FC1B82AB3D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7FC2C5-ECBF-3F47-8D1B-26212823D128}"/>
              </a:ext>
            </a:extLst>
          </p:cNvPr>
          <p:cNvGrpSpPr/>
          <p:nvPr/>
        </p:nvGrpSpPr>
        <p:grpSpPr>
          <a:xfrm>
            <a:off x="3449196" y="2644825"/>
            <a:ext cx="1512450" cy="365991"/>
            <a:chOff x="4015511" y="4598413"/>
            <a:chExt cx="3087368" cy="3659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2BDC1D-F82C-954E-9120-014D21AB61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67AF5B-5A7B-B143-AD93-EF423B4EBF1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EFD37-0C76-C34C-84AE-7DD9054704D0}"/>
              </a:ext>
            </a:extLst>
          </p:cNvPr>
          <p:cNvGrpSpPr/>
          <p:nvPr/>
        </p:nvGrpSpPr>
        <p:grpSpPr>
          <a:xfrm>
            <a:off x="2528458" y="3746502"/>
            <a:ext cx="1512450" cy="365991"/>
            <a:chOff x="4015511" y="4598413"/>
            <a:chExt cx="3087368" cy="3659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0A43D-A4F4-7E4B-893D-1DED6315460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86EC55-2226-C043-843B-1E132C4F0328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9810A9-7EF7-0942-BBED-C64823E13FC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C6A7A-5EFC-2F4F-9F4A-AB04BC4383C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98D2-D88E-0A40-8DBE-36FEEB7E912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685ED1-C02F-AF49-B825-2367F8E95839}"/>
              </a:ext>
            </a:extLst>
          </p:cNvPr>
          <p:cNvGrpSpPr/>
          <p:nvPr/>
        </p:nvGrpSpPr>
        <p:grpSpPr>
          <a:xfrm>
            <a:off x="3162301" y="4847939"/>
            <a:ext cx="1512450" cy="365991"/>
            <a:chOff x="4015511" y="4598413"/>
            <a:chExt cx="3087368" cy="3659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2C724-D39B-2245-BC1D-4DDF436A2D7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B78BB1-C90F-1F47-86A9-4805FEB02853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E48D5-4CCF-DD4C-97E7-A5BAC04D9303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B0C675-BD1C-7D4F-B13C-998E8770C5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42145C-F9C3-DE41-B157-ED251F77CBF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5906F-E820-0F46-9906-F276E5E72D1F}"/>
              </a:ext>
            </a:extLst>
          </p:cNvPr>
          <p:cNvGrpSpPr/>
          <p:nvPr/>
        </p:nvGrpSpPr>
        <p:grpSpPr>
          <a:xfrm>
            <a:off x="4345942" y="3746262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A98E62-58FA-3B42-B950-FDA8F364DCD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D403A2-77EF-F34B-B214-5739E2F93C1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3BA02F7-2C24-3748-88B6-6DD33277FC69}"/>
              </a:ext>
            </a:extLst>
          </p:cNvPr>
          <p:cNvSpPr/>
          <p:nvPr/>
        </p:nvSpPr>
        <p:spPr>
          <a:xfrm>
            <a:off x="1537855" y="2459184"/>
            <a:ext cx="3548870" cy="73188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8BA6B-F87A-9B4C-A16B-1BF9B7F0B827}"/>
              </a:ext>
            </a:extLst>
          </p:cNvPr>
          <p:cNvSpPr/>
          <p:nvPr/>
        </p:nvSpPr>
        <p:spPr>
          <a:xfrm>
            <a:off x="2396357" y="3543303"/>
            <a:ext cx="3548869" cy="73188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1AD39-8524-F345-904E-EC392FD001B6}"/>
              </a:ext>
            </a:extLst>
          </p:cNvPr>
          <p:cNvSpPr/>
          <p:nvPr/>
        </p:nvSpPr>
        <p:spPr>
          <a:xfrm>
            <a:off x="3016349" y="4650082"/>
            <a:ext cx="1773860" cy="714931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8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2. Operations in different non-default streams have no fixed order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794F79-C5AB-AD4D-943D-B9B2A056515F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77EE6-BE2C-AC4A-9DF9-804316F2887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CF7EA-2F2B-ED4A-95CF-6FCCEDC2142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C54AD-1697-8B4D-A901-772844E654B0}"/>
              </a:ext>
            </a:extLst>
          </p:cNvPr>
          <p:cNvGrpSpPr/>
          <p:nvPr/>
        </p:nvGrpSpPr>
        <p:grpSpPr>
          <a:xfrm>
            <a:off x="6961909" y="1286312"/>
            <a:ext cx="3761510" cy="1296202"/>
            <a:chOff x="4015511" y="4598413"/>
            <a:chExt cx="3087368" cy="4180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E6212E-7CEB-0C49-83CD-0C01C4EDF72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997137-B35A-8F42-89A6-2C73AFCB4CF9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40647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opD(stream=stream3)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opE(stream=stream2)</a:t>
              </a:r>
            </a:p>
            <a:p>
              <a:pPr>
                <a:lnSpc>
                  <a:spcPct val="90000"/>
                </a:lnSpc>
              </a:pPr>
              <a:endParaRPr lang="en-US" sz="1400" b="1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801C1-406F-DC49-963A-CAFC3F74543D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197D6-F465-324B-A7DC-E97161ACA8A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450BD-C41B-5448-9C2B-FC1B82AB3D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EFD37-0C76-C34C-84AE-7DD9054704D0}"/>
              </a:ext>
            </a:extLst>
          </p:cNvPr>
          <p:cNvGrpSpPr/>
          <p:nvPr/>
        </p:nvGrpSpPr>
        <p:grpSpPr>
          <a:xfrm>
            <a:off x="1863437" y="3746502"/>
            <a:ext cx="1512450" cy="365991"/>
            <a:chOff x="4015511" y="4598413"/>
            <a:chExt cx="3087368" cy="3659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0A43D-A4F4-7E4B-893D-1DED6315460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86EC55-2226-C043-843B-1E132C4F0328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9810A9-7EF7-0942-BBED-C64823E13FC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C6A7A-5EFC-2F4F-9F4A-AB04BC4383C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98D2-D88E-0A40-8DBE-36FEEB7E912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685ED1-C02F-AF49-B825-2367F8E95839}"/>
              </a:ext>
            </a:extLst>
          </p:cNvPr>
          <p:cNvGrpSpPr/>
          <p:nvPr/>
        </p:nvGrpSpPr>
        <p:grpSpPr>
          <a:xfrm>
            <a:off x="6279581" y="4847939"/>
            <a:ext cx="1512450" cy="365991"/>
            <a:chOff x="4015511" y="4598413"/>
            <a:chExt cx="3087368" cy="3659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2C724-D39B-2245-BC1D-4DDF436A2D7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B78BB1-C90F-1F47-86A9-4805FEB02853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E48D5-4CCF-DD4C-97E7-A5BAC04D9303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B0C675-BD1C-7D4F-B13C-998E8770C5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42145C-F9C3-DE41-B157-ED251F77CBF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5906F-E820-0F46-9906-F276E5E72D1F}"/>
              </a:ext>
            </a:extLst>
          </p:cNvPr>
          <p:cNvGrpSpPr/>
          <p:nvPr/>
        </p:nvGrpSpPr>
        <p:grpSpPr>
          <a:xfrm>
            <a:off x="3680921" y="3746262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A98E62-58FA-3B42-B950-FDA8F364DCD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D403A2-77EF-F34B-B214-5739E2F93C1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E8840-E05D-0345-AD16-2EA667C88CD4}"/>
              </a:ext>
            </a:extLst>
          </p:cNvPr>
          <p:cNvGrpSpPr/>
          <p:nvPr/>
        </p:nvGrpSpPr>
        <p:grpSpPr>
          <a:xfrm>
            <a:off x="1537854" y="2459184"/>
            <a:ext cx="5642261" cy="731882"/>
            <a:chOff x="1537855" y="2459184"/>
            <a:chExt cx="3548870" cy="7318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C7FC2C5-ECBF-3F47-8D1B-26212823D128}"/>
                </a:ext>
              </a:extLst>
            </p:cNvPr>
            <p:cNvGrpSpPr/>
            <p:nvPr/>
          </p:nvGrpSpPr>
          <p:grpSpPr>
            <a:xfrm>
              <a:off x="3449196" y="2644825"/>
              <a:ext cx="1512450" cy="365991"/>
              <a:chOff x="4015511" y="4598413"/>
              <a:chExt cx="3087368" cy="36599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62BDC1D-F82C-954E-9120-014D21AB6156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67AF5B-5A7B-B143-AD93-EF423B4EBF12}"/>
                  </a:ext>
                </a:extLst>
              </p:cNvPr>
              <p:cNvSpPr txBox="1"/>
              <p:nvPr/>
            </p:nvSpPr>
            <p:spPr>
              <a:xfrm>
                <a:off x="4765445" y="4648444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opB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BA02F7-2C24-3748-88B6-6DD33277FC69}"/>
                </a:ext>
              </a:extLst>
            </p:cNvPr>
            <p:cNvSpPr/>
            <p:nvPr/>
          </p:nvSpPr>
          <p:spPr>
            <a:xfrm>
              <a:off x="1537855" y="2459184"/>
              <a:ext cx="3548870" cy="7318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8BA6B-F87A-9B4C-A16B-1BF9B7F0B827}"/>
              </a:ext>
            </a:extLst>
          </p:cNvPr>
          <p:cNvSpPr/>
          <p:nvPr/>
        </p:nvSpPr>
        <p:spPr>
          <a:xfrm>
            <a:off x="1731336" y="3543303"/>
            <a:ext cx="3548869" cy="73188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1AD39-8524-F345-904E-EC392FD001B6}"/>
              </a:ext>
            </a:extLst>
          </p:cNvPr>
          <p:cNvSpPr/>
          <p:nvPr/>
        </p:nvSpPr>
        <p:spPr>
          <a:xfrm>
            <a:off x="6133629" y="4650082"/>
            <a:ext cx="1773860" cy="714931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8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2. Operations in different non-default streams have no fixed order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794F79-C5AB-AD4D-943D-B9B2A056515F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77EE6-BE2C-AC4A-9DF9-804316F2887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CF7EA-2F2B-ED4A-95CF-6FCCEDC2142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C54AD-1697-8B4D-A901-772844E654B0}"/>
              </a:ext>
            </a:extLst>
          </p:cNvPr>
          <p:cNvGrpSpPr/>
          <p:nvPr/>
        </p:nvGrpSpPr>
        <p:grpSpPr>
          <a:xfrm>
            <a:off x="6961909" y="1286312"/>
            <a:ext cx="3761510" cy="1296202"/>
            <a:chOff x="4015511" y="4598413"/>
            <a:chExt cx="3087368" cy="4180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E6212E-7CEB-0C49-83CD-0C01C4EDF72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997137-B35A-8F42-89A6-2C73AFCB4CF9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40647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opD(stream=stream3)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opE(stream=stream2)</a:t>
              </a:r>
            </a:p>
            <a:p>
              <a:pPr>
                <a:lnSpc>
                  <a:spcPct val="90000"/>
                </a:lnSpc>
              </a:pPr>
              <a:endParaRPr lang="en-US" sz="1400" b="1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801C1-406F-DC49-963A-CAFC3F74543D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197D6-F465-324B-A7DC-E97161ACA8A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450BD-C41B-5448-9C2B-FC1B82AB3D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EFD37-0C76-C34C-84AE-7DD9054704D0}"/>
              </a:ext>
            </a:extLst>
          </p:cNvPr>
          <p:cNvGrpSpPr/>
          <p:nvPr/>
        </p:nvGrpSpPr>
        <p:grpSpPr>
          <a:xfrm>
            <a:off x="1863437" y="3746502"/>
            <a:ext cx="1512450" cy="365991"/>
            <a:chOff x="4015511" y="4598413"/>
            <a:chExt cx="3087368" cy="3659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0A43D-A4F4-7E4B-893D-1DED6315460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86EC55-2226-C043-843B-1E132C4F0328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9810A9-7EF7-0942-BBED-C64823E13FC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C6A7A-5EFC-2F4F-9F4A-AB04BC4383C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98D2-D88E-0A40-8DBE-36FEEB7E912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685ED1-C02F-AF49-B825-2367F8E95839}"/>
              </a:ext>
            </a:extLst>
          </p:cNvPr>
          <p:cNvGrpSpPr/>
          <p:nvPr/>
        </p:nvGrpSpPr>
        <p:grpSpPr>
          <a:xfrm>
            <a:off x="1634839" y="4847939"/>
            <a:ext cx="1512450" cy="365991"/>
            <a:chOff x="4015511" y="4598413"/>
            <a:chExt cx="3087368" cy="3659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2C724-D39B-2245-BC1D-4DDF436A2D7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B78BB1-C90F-1F47-86A9-4805FEB02853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E48D5-4CCF-DD4C-97E7-A5BAC04D9303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B0C675-BD1C-7D4F-B13C-998E8770C5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42145C-F9C3-DE41-B157-ED251F77CBF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5906F-E820-0F46-9906-F276E5E72D1F}"/>
              </a:ext>
            </a:extLst>
          </p:cNvPr>
          <p:cNvGrpSpPr/>
          <p:nvPr/>
        </p:nvGrpSpPr>
        <p:grpSpPr>
          <a:xfrm>
            <a:off x="6476076" y="3726248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A98E62-58FA-3B42-B950-FDA8F364DCD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D403A2-77EF-F34B-B214-5739E2F93C1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E8840-E05D-0345-AD16-2EA667C88CD4}"/>
              </a:ext>
            </a:extLst>
          </p:cNvPr>
          <p:cNvGrpSpPr/>
          <p:nvPr/>
        </p:nvGrpSpPr>
        <p:grpSpPr>
          <a:xfrm>
            <a:off x="1537855" y="2459184"/>
            <a:ext cx="3325466" cy="731882"/>
            <a:chOff x="1537855" y="2459184"/>
            <a:chExt cx="3548870" cy="7318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C7FC2C5-ECBF-3F47-8D1B-26212823D128}"/>
                </a:ext>
              </a:extLst>
            </p:cNvPr>
            <p:cNvGrpSpPr/>
            <p:nvPr/>
          </p:nvGrpSpPr>
          <p:grpSpPr>
            <a:xfrm>
              <a:off x="3449196" y="2644825"/>
              <a:ext cx="1512450" cy="365991"/>
              <a:chOff x="4015511" y="4598413"/>
              <a:chExt cx="3087368" cy="36599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62BDC1D-F82C-954E-9120-014D21AB6156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67AF5B-5A7B-B143-AD93-EF423B4EBF12}"/>
                  </a:ext>
                </a:extLst>
              </p:cNvPr>
              <p:cNvSpPr txBox="1"/>
              <p:nvPr/>
            </p:nvSpPr>
            <p:spPr>
              <a:xfrm>
                <a:off x="4765445" y="4648444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opB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BA02F7-2C24-3748-88B6-6DD33277FC69}"/>
                </a:ext>
              </a:extLst>
            </p:cNvPr>
            <p:cNvSpPr/>
            <p:nvPr/>
          </p:nvSpPr>
          <p:spPr>
            <a:xfrm>
              <a:off x="1537855" y="2459184"/>
              <a:ext cx="3548870" cy="7318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8BA6B-F87A-9B4C-A16B-1BF9B7F0B827}"/>
              </a:ext>
            </a:extLst>
          </p:cNvPr>
          <p:cNvSpPr/>
          <p:nvPr/>
        </p:nvSpPr>
        <p:spPr>
          <a:xfrm>
            <a:off x="1731336" y="3543303"/>
            <a:ext cx="6487871" cy="73188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1AD39-8524-F345-904E-EC392FD001B6}"/>
              </a:ext>
            </a:extLst>
          </p:cNvPr>
          <p:cNvSpPr/>
          <p:nvPr/>
        </p:nvSpPr>
        <p:spPr>
          <a:xfrm>
            <a:off x="1488887" y="4650082"/>
            <a:ext cx="1773860" cy="714931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Stream behavior</a:t>
            </a:r>
          </a:p>
        </p:txBody>
      </p:sp>
    </p:spTree>
    <p:extLst>
      <p:ext uri="{BB962C8B-B14F-4D97-AF65-F5344CB8AC3E}">
        <p14:creationId xmlns:p14="http://schemas.microsoft.com/office/powerpoint/2010/main" val="296820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default stream 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is special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1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cuda streams</a:t>
            </a:r>
          </a:p>
        </p:txBody>
      </p:sp>
    </p:spTree>
    <p:extLst>
      <p:ext uri="{BB962C8B-B14F-4D97-AF65-F5344CB8AC3E}">
        <p14:creationId xmlns:p14="http://schemas.microsoft.com/office/powerpoint/2010/main" val="19565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6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There can be no execution in any non-default streams at the same time as any execution in the default stream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B4DE67-BE37-A643-8A75-241C6D4C087F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8B0573-96BD-E14E-B51A-F97690413C6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9E0ACF-7771-6545-85A2-19C24DDC99A2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4D41EF-A3D2-A940-A99C-9994BC65E97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62E486-7901-1847-955D-34D9FAAA0B42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9A07D0-2262-464E-982C-4A71944440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8CEB92-4322-7248-8E35-020732EE5DD1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64AC60-E34A-474B-A664-9CFF9B4F7A1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C847F4-64C8-CA49-9B87-76898F0DAECE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2B677C-6C0B-D845-90D1-3A32811A5368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419FB5-578C-F94B-8E2D-E01A46FB303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462012-5AA5-1A40-8085-E5AD1E4F2DE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6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There can be no execution in any non-default streams at the same time as any execution in the default stream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A3F0D3-9DA7-DE4A-BE49-E786FB83D8BB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25584-6105-0E45-900E-40930D578EB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6CF8B7-D732-9949-AE8E-ADAFFDEC80E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A8B94-9FCE-D449-884C-DB496C077C7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8F51B9-E3FD-A446-9949-87DDC7B32A6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915BEF-F938-5F41-AECA-4C476ECA4047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497E2-E423-EC4C-B054-5CB69C614A9B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90F75-D17D-004A-A3E1-2DAD92AC6A8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E20194-2123-004C-8F5A-268BA75C4F14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937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8AB20-EDA8-C641-9F11-584034D9C514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7532A5-5D1D-B140-BB06-524AAAE87B0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F75D19-2286-7345-8455-8E8F77BFD32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74C8F9-44C0-004D-A295-39F17E33B98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0687B5-7E22-D942-9EF6-70965DD51E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DDBA31-79AE-F74C-800F-67B5D8B4A5EF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2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6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There can be no execution in any non-default streams at the same time as any execution in the default stream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A3F0D3-9DA7-DE4A-BE49-E786FB83D8BB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25584-6105-0E45-900E-40930D578EB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6CF8B7-D732-9949-AE8E-ADAFFDEC80E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A8B94-9FCE-D449-884C-DB496C077C7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8F51B9-E3FD-A446-9949-87DDC7B32A6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915BEF-F938-5F41-AECA-4C476ECA4047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497E2-E423-EC4C-B054-5CB69C614A9B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90F75-D17D-004A-A3E1-2DAD92AC6A8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E20194-2123-004C-8F5A-268BA75C4F14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15632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opB(stream=stream2)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8AB20-EDA8-C641-9F11-584034D9C514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7532A5-5D1D-B140-BB06-524AAAE87B0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F75D19-2286-7345-8455-8E8F77BFD32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A19F65-DAFB-BA4B-B81E-A641DA7D82B6}"/>
              </a:ext>
            </a:extLst>
          </p:cNvPr>
          <p:cNvGrpSpPr/>
          <p:nvPr/>
        </p:nvGrpSpPr>
        <p:grpSpPr>
          <a:xfrm>
            <a:off x="2071403" y="3746502"/>
            <a:ext cx="1512450" cy="365991"/>
            <a:chOff x="4015511" y="4598413"/>
            <a:chExt cx="3087368" cy="3659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1FF23-0FBE-E14D-AA2D-2A07D7A0616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6282B-A127-2F4B-A3F6-676913FFD57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F7D680-1E2A-8248-8317-2EB49AA139DF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B6E8CF-AB8F-644B-AD24-47DA185E1DC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DCE72F-C18D-E04D-B548-49FEE5F81B3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1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6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 default stream will both wait for all non-default stream execution to complete before beginning…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A3F0D3-9DA7-DE4A-BE49-E786FB83D8BB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25584-6105-0E45-900E-40930D578EB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6CF8B7-D732-9949-AE8E-ADAFFDEC80E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A8B94-9FCE-D449-884C-DB496C077C7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8F51B9-E3FD-A446-9949-87DDC7B32A6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915BEF-F938-5F41-AECA-4C476ECA4047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497E2-E423-EC4C-B054-5CB69C614A9B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90F75-D17D-004A-A3E1-2DAD92AC6A8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E20194-2123-004C-8F5A-268BA75C4F14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opC(stream=stream0)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8AB20-EDA8-C641-9F11-584034D9C514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7532A5-5D1D-B140-BB06-524AAAE87B0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F75D19-2286-7345-8455-8E8F77BFD32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426543-3554-6B4D-AB4E-85DC9B588D31}"/>
              </a:ext>
            </a:extLst>
          </p:cNvPr>
          <p:cNvGrpSpPr/>
          <p:nvPr/>
        </p:nvGrpSpPr>
        <p:grpSpPr>
          <a:xfrm>
            <a:off x="2071403" y="3746502"/>
            <a:ext cx="1512450" cy="365991"/>
            <a:chOff x="4015511" y="4598413"/>
            <a:chExt cx="3087368" cy="3659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3681BF-B705-FA4D-85CB-5CA969EF6AEF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6E66D6-BEBC-034A-B292-AC166928479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6A6EE0-1CF9-AF43-8FBF-D62CDD7DBF05}"/>
              </a:ext>
            </a:extLst>
          </p:cNvPr>
          <p:cNvGrpSpPr/>
          <p:nvPr/>
        </p:nvGrpSpPr>
        <p:grpSpPr>
          <a:xfrm>
            <a:off x="3973950" y="1543628"/>
            <a:ext cx="1512450" cy="365991"/>
            <a:chOff x="4015511" y="4598413"/>
            <a:chExt cx="3087368" cy="3659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7DCB1C-E2A9-3142-AC3B-7811EC9E317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A27C0B-5CC2-3448-90D9-2ABC3534A40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22C526-9A65-1942-9F19-04AA12F629A8}"/>
              </a:ext>
            </a:extLst>
          </p:cNvPr>
          <p:cNvCxnSpPr>
            <a:cxnSpLocks/>
          </p:cNvCxnSpPr>
          <p:nvPr/>
        </p:nvCxnSpPr>
        <p:spPr>
          <a:xfrm>
            <a:off x="3768437" y="976057"/>
            <a:ext cx="0" cy="3928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928AD9-6BF0-B243-9A9A-8115D2B750AF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FDC8BA-3D0B-414D-AE67-275BFBB430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86B5CF-C6D0-1848-9F62-AF2CCFB52B64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10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…and must complete before any other non-default stream work can begin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A3F0D3-9DA7-DE4A-BE49-E786FB83D8BB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25584-6105-0E45-900E-40930D578EB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6CF8B7-D732-9949-AE8E-ADAFFDEC80E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A8B94-9FCE-D449-884C-DB496C077C7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8F51B9-E3FD-A446-9949-87DDC7B32A6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915BEF-F938-5F41-AECA-4C476ECA4047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497E2-E423-EC4C-B054-5CB69C614A9B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90F75-D17D-004A-A3E1-2DAD92AC6A8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E20194-2123-004C-8F5A-268BA75C4F14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8139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opD(stream=stream1)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8AB20-EDA8-C641-9F11-584034D9C514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7532A5-5D1D-B140-BB06-524AAAE87B0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F75D19-2286-7345-8455-8E8F77BFD32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426543-3554-6B4D-AB4E-85DC9B588D31}"/>
              </a:ext>
            </a:extLst>
          </p:cNvPr>
          <p:cNvGrpSpPr/>
          <p:nvPr/>
        </p:nvGrpSpPr>
        <p:grpSpPr>
          <a:xfrm>
            <a:off x="2071403" y="3746502"/>
            <a:ext cx="1512450" cy="365991"/>
            <a:chOff x="4015511" y="4598413"/>
            <a:chExt cx="3087368" cy="3659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3681BF-B705-FA4D-85CB-5CA969EF6AEF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6E66D6-BEBC-034A-B292-AC166928479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6A6EE0-1CF9-AF43-8FBF-D62CDD7DBF05}"/>
              </a:ext>
            </a:extLst>
          </p:cNvPr>
          <p:cNvGrpSpPr/>
          <p:nvPr/>
        </p:nvGrpSpPr>
        <p:grpSpPr>
          <a:xfrm>
            <a:off x="3973950" y="1543628"/>
            <a:ext cx="1512450" cy="365991"/>
            <a:chOff x="4015511" y="4598413"/>
            <a:chExt cx="3087368" cy="3659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7DCB1C-E2A9-3142-AC3B-7811EC9E317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A27C0B-5CC2-3448-90D9-2ABC3534A40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22C526-9A65-1942-9F19-04AA12F629A8}"/>
              </a:ext>
            </a:extLst>
          </p:cNvPr>
          <p:cNvCxnSpPr>
            <a:cxnSpLocks/>
          </p:cNvCxnSpPr>
          <p:nvPr/>
        </p:nvCxnSpPr>
        <p:spPr>
          <a:xfrm>
            <a:off x="3768437" y="976057"/>
            <a:ext cx="0" cy="3928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A604F0-94C3-5845-88B7-B848493DF46B}"/>
              </a:ext>
            </a:extLst>
          </p:cNvPr>
          <p:cNvGrpSpPr/>
          <p:nvPr/>
        </p:nvGrpSpPr>
        <p:grpSpPr>
          <a:xfrm>
            <a:off x="5891644" y="2651991"/>
            <a:ext cx="1512450" cy="365991"/>
            <a:chOff x="4015511" y="4598413"/>
            <a:chExt cx="3087368" cy="36599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F4FDB7-4DED-A74A-8FBB-63457D031CD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AA174-0C0B-4B48-937E-53E32BFFF3A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67ED6B-55F0-C543-9AEC-8F054C900C13}"/>
              </a:ext>
            </a:extLst>
          </p:cNvPr>
          <p:cNvCxnSpPr>
            <a:cxnSpLocks/>
          </p:cNvCxnSpPr>
          <p:nvPr/>
        </p:nvCxnSpPr>
        <p:spPr>
          <a:xfrm>
            <a:off x="5687290" y="976057"/>
            <a:ext cx="0" cy="3928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D42889-96C8-2844-B979-018DFFF556CB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EEEBB0-4829-E541-A3EC-69047FAD61A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74E0FE-99B9-9440-A793-293974609A3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36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Default stream overlap with non-default streams cannot occur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A3F0D3-9DA7-DE4A-BE49-E786FB83D8BB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25584-6105-0E45-900E-40930D578EB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6CF8B7-D732-9949-AE8E-ADAFFDEC80E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A8B94-9FCE-D449-884C-DB496C077C7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8F51B9-E3FD-A446-9949-87DDC7B32A6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915BEF-F938-5F41-AECA-4C476ECA4047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497E2-E423-EC4C-B054-5CB69C614A9B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90F75-D17D-004A-A3E1-2DAD92AC6A8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E20194-2123-004C-8F5A-268BA75C4F14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8139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opD(stream=stream1)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8AB20-EDA8-C641-9F11-584034D9C514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7532A5-5D1D-B140-BB06-524AAAE87B0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F75D19-2286-7345-8455-8E8F77BFD32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426543-3554-6B4D-AB4E-85DC9B588D31}"/>
              </a:ext>
            </a:extLst>
          </p:cNvPr>
          <p:cNvGrpSpPr/>
          <p:nvPr/>
        </p:nvGrpSpPr>
        <p:grpSpPr>
          <a:xfrm>
            <a:off x="2071403" y="3746502"/>
            <a:ext cx="1512450" cy="365991"/>
            <a:chOff x="4015511" y="4598413"/>
            <a:chExt cx="3087368" cy="3659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3681BF-B705-FA4D-85CB-5CA969EF6AEF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6E66D6-BEBC-034A-B292-AC166928479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6A6EE0-1CF9-AF43-8FBF-D62CDD7DBF05}"/>
              </a:ext>
            </a:extLst>
          </p:cNvPr>
          <p:cNvGrpSpPr/>
          <p:nvPr/>
        </p:nvGrpSpPr>
        <p:grpSpPr>
          <a:xfrm>
            <a:off x="2841340" y="1543628"/>
            <a:ext cx="1512450" cy="365991"/>
            <a:chOff x="4015511" y="4598413"/>
            <a:chExt cx="3087368" cy="3659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7DCB1C-E2A9-3142-AC3B-7811EC9E317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A27C0B-5CC2-3448-90D9-2ABC3534A40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22C526-9A65-1942-9F19-04AA12F629A8}"/>
              </a:ext>
            </a:extLst>
          </p:cNvPr>
          <p:cNvCxnSpPr>
            <a:cxnSpLocks/>
          </p:cNvCxnSpPr>
          <p:nvPr/>
        </p:nvCxnSpPr>
        <p:spPr>
          <a:xfrm>
            <a:off x="2635827" y="976057"/>
            <a:ext cx="0" cy="3928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A604F0-94C3-5845-88B7-B848493DF46B}"/>
              </a:ext>
            </a:extLst>
          </p:cNvPr>
          <p:cNvGrpSpPr/>
          <p:nvPr/>
        </p:nvGrpSpPr>
        <p:grpSpPr>
          <a:xfrm>
            <a:off x="4759034" y="2651991"/>
            <a:ext cx="1512450" cy="365991"/>
            <a:chOff x="4015511" y="4598413"/>
            <a:chExt cx="3087368" cy="36599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F4FDB7-4DED-A74A-8FBB-63457D031CD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AA174-0C0B-4B48-937E-53E32BFFF3A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67ED6B-55F0-C543-9AEC-8F054C900C13}"/>
              </a:ext>
            </a:extLst>
          </p:cNvPr>
          <p:cNvCxnSpPr>
            <a:cxnSpLocks/>
          </p:cNvCxnSpPr>
          <p:nvPr/>
        </p:nvCxnSpPr>
        <p:spPr>
          <a:xfrm>
            <a:off x="4554680" y="976057"/>
            <a:ext cx="0" cy="3928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D42889-96C8-2844-B979-018DFFF556CB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EEEBB0-4829-E541-A3EC-69047FAD61A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74E0FE-99B9-9440-A793-293974609A3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721128-2A25-9C45-859C-6D08794D7A37}"/>
              </a:ext>
            </a:extLst>
          </p:cNvPr>
          <p:cNvSpPr txBox="1"/>
          <p:nvPr/>
        </p:nvSpPr>
        <p:spPr>
          <a:xfrm>
            <a:off x="2277340" y="1913606"/>
            <a:ext cx="716973" cy="7017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05FDBF-D6AD-6749-A71F-2414C6C2DE12}"/>
              </a:ext>
            </a:extLst>
          </p:cNvPr>
          <p:cNvSpPr txBox="1"/>
          <p:nvPr/>
        </p:nvSpPr>
        <p:spPr>
          <a:xfrm>
            <a:off x="9666496" y="1409703"/>
            <a:ext cx="716973" cy="7017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767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Default stream overlap with non-default streams cannot occur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A3F0D3-9DA7-DE4A-BE49-E786FB83D8BB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25584-6105-0E45-900E-40930D578EB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6CF8B7-D732-9949-AE8E-ADAFFDEC80E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A8B94-9FCE-D449-884C-DB496C077C7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8F51B9-E3FD-A446-9949-87DDC7B32A6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915BEF-F938-5F41-AECA-4C476ECA4047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497E2-E423-EC4C-B054-5CB69C614A9B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90F75-D17D-004A-A3E1-2DAD92AC6A8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E20194-2123-004C-8F5A-268BA75C4F14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8139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opD(stream=stream1)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8AB20-EDA8-C641-9F11-584034D9C514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7532A5-5D1D-B140-BB06-524AAAE87B0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F75D19-2286-7345-8455-8E8F77BFD32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426543-3554-6B4D-AB4E-85DC9B588D31}"/>
              </a:ext>
            </a:extLst>
          </p:cNvPr>
          <p:cNvGrpSpPr/>
          <p:nvPr/>
        </p:nvGrpSpPr>
        <p:grpSpPr>
          <a:xfrm>
            <a:off x="2071403" y="3746502"/>
            <a:ext cx="1512450" cy="365991"/>
            <a:chOff x="4015511" y="4598413"/>
            <a:chExt cx="3087368" cy="3659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3681BF-B705-FA4D-85CB-5CA969EF6AEF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6E66D6-BEBC-034A-B292-AC166928479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6A6EE0-1CF9-AF43-8FBF-D62CDD7DBF05}"/>
              </a:ext>
            </a:extLst>
          </p:cNvPr>
          <p:cNvGrpSpPr/>
          <p:nvPr/>
        </p:nvGrpSpPr>
        <p:grpSpPr>
          <a:xfrm>
            <a:off x="2841340" y="1543628"/>
            <a:ext cx="1512450" cy="365991"/>
            <a:chOff x="4015511" y="4598413"/>
            <a:chExt cx="3087368" cy="3659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7DCB1C-E2A9-3142-AC3B-7811EC9E317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A27C0B-5CC2-3448-90D9-2ABC3534A40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22C526-9A65-1942-9F19-04AA12F629A8}"/>
              </a:ext>
            </a:extLst>
          </p:cNvPr>
          <p:cNvCxnSpPr>
            <a:cxnSpLocks/>
          </p:cNvCxnSpPr>
          <p:nvPr/>
        </p:nvCxnSpPr>
        <p:spPr>
          <a:xfrm>
            <a:off x="2635827" y="976057"/>
            <a:ext cx="0" cy="3928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A604F0-94C3-5845-88B7-B848493DF46B}"/>
              </a:ext>
            </a:extLst>
          </p:cNvPr>
          <p:cNvGrpSpPr/>
          <p:nvPr/>
        </p:nvGrpSpPr>
        <p:grpSpPr>
          <a:xfrm>
            <a:off x="4094013" y="2651991"/>
            <a:ext cx="1512450" cy="365991"/>
            <a:chOff x="4015511" y="4598413"/>
            <a:chExt cx="3087368" cy="36599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F4FDB7-4DED-A74A-8FBB-63457D031CD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AA174-0C0B-4B48-937E-53E32BFFF3A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67ED6B-55F0-C543-9AEC-8F054C900C13}"/>
              </a:ext>
            </a:extLst>
          </p:cNvPr>
          <p:cNvCxnSpPr>
            <a:cxnSpLocks/>
          </p:cNvCxnSpPr>
          <p:nvPr/>
        </p:nvCxnSpPr>
        <p:spPr>
          <a:xfrm>
            <a:off x="4554680" y="976057"/>
            <a:ext cx="0" cy="3928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D42889-96C8-2844-B979-018DFFF556CB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EEEBB0-4829-E541-A3EC-69047FAD61A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74E0FE-99B9-9440-A793-293974609A3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721128-2A25-9C45-859C-6D08794D7A37}"/>
              </a:ext>
            </a:extLst>
          </p:cNvPr>
          <p:cNvSpPr txBox="1"/>
          <p:nvPr/>
        </p:nvSpPr>
        <p:spPr>
          <a:xfrm>
            <a:off x="2277340" y="1913606"/>
            <a:ext cx="716973" cy="7017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288FCB-D839-DA45-8C43-C1CDC25D4A0F}"/>
              </a:ext>
            </a:extLst>
          </p:cNvPr>
          <p:cNvSpPr txBox="1"/>
          <p:nvPr/>
        </p:nvSpPr>
        <p:spPr>
          <a:xfrm>
            <a:off x="4197925" y="1886184"/>
            <a:ext cx="716973" cy="7017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3A4B91-C0ED-684D-AC5F-72DFC860434C}"/>
              </a:ext>
            </a:extLst>
          </p:cNvPr>
          <p:cNvSpPr txBox="1"/>
          <p:nvPr/>
        </p:nvSpPr>
        <p:spPr>
          <a:xfrm>
            <a:off x="9666496" y="1409703"/>
            <a:ext cx="716973" cy="7017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35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CCA003-261F-1647-AC61-0AC8222931D5}"/>
              </a:ext>
            </a:extLst>
          </p:cNvPr>
          <p:cNvCxnSpPr>
            <a:cxnSpLocks/>
          </p:cNvCxnSpPr>
          <p:nvPr/>
        </p:nvCxnSpPr>
        <p:spPr>
          <a:xfrm>
            <a:off x="5595226" y="962201"/>
            <a:ext cx="0" cy="3928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Default stream overlap with non-default streams cannot occur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A3F0D3-9DA7-DE4A-BE49-E786FB83D8BB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25584-6105-0E45-900E-40930D578EB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6CF8B7-D732-9949-AE8E-ADAFFDEC80E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A8B94-9FCE-D449-884C-DB496C077C7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8F51B9-E3FD-A446-9949-87DDC7B32A6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915BEF-F938-5F41-AECA-4C476ECA4047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497E2-E423-EC4C-B054-5CB69C614A9B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90F75-D17D-004A-A3E1-2DAD92AC6A8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E20194-2123-004C-8F5A-268BA75C4F14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8139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opB(stream=stream2)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opC(stream=stream0)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opD(stream=stream1)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8AB20-EDA8-C641-9F11-584034D9C514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7532A5-5D1D-B140-BB06-524AAAE87B0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F75D19-2286-7345-8455-8E8F77BFD329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426543-3554-6B4D-AB4E-85DC9B588D31}"/>
              </a:ext>
            </a:extLst>
          </p:cNvPr>
          <p:cNvGrpSpPr/>
          <p:nvPr/>
        </p:nvGrpSpPr>
        <p:grpSpPr>
          <a:xfrm>
            <a:off x="2071403" y="3746502"/>
            <a:ext cx="1512450" cy="365991"/>
            <a:chOff x="4015511" y="4598413"/>
            <a:chExt cx="3087368" cy="3659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3681BF-B705-FA4D-85CB-5CA969EF6AEF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6E66D6-BEBC-034A-B292-AC166928479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6A6EE0-1CF9-AF43-8FBF-D62CDD7DBF05}"/>
              </a:ext>
            </a:extLst>
          </p:cNvPr>
          <p:cNvGrpSpPr/>
          <p:nvPr/>
        </p:nvGrpSpPr>
        <p:grpSpPr>
          <a:xfrm>
            <a:off x="3828480" y="1543628"/>
            <a:ext cx="1512450" cy="365991"/>
            <a:chOff x="4015511" y="4598413"/>
            <a:chExt cx="3087368" cy="3659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7DCB1C-E2A9-3142-AC3B-7811EC9E317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A27C0B-5CC2-3448-90D9-2ABC3534A402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opC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22C526-9A65-1942-9F19-04AA12F629A8}"/>
              </a:ext>
            </a:extLst>
          </p:cNvPr>
          <p:cNvCxnSpPr>
            <a:cxnSpLocks/>
          </p:cNvCxnSpPr>
          <p:nvPr/>
        </p:nvCxnSpPr>
        <p:spPr>
          <a:xfrm>
            <a:off x="3622967" y="976057"/>
            <a:ext cx="0" cy="3928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A604F0-94C3-5845-88B7-B848493DF46B}"/>
              </a:ext>
            </a:extLst>
          </p:cNvPr>
          <p:cNvGrpSpPr/>
          <p:nvPr/>
        </p:nvGrpSpPr>
        <p:grpSpPr>
          <a:xfrm>
            <a:off x="5719907" y="2651991"/>
            <a:ext cx="1512450" cy="365991"/>
            <a:chOff x="4015511" y="4598413"/>
            <a:chExt cx="3087368" cy="36599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F4FDB7-4DED-A74A-8FBB-63457D031CD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AA174-0C0B-4B48-937E-53E32BFFF3A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D42889-96C8-2844-B979-018DFFF556CB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EEEBB0-4829-E541-A3EC-69047FAD61A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74E0FE-99B9-9440-A793-293974609A3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C115FE4-5091-8049-8167-A6FFE61092FF}"/>
              </a:ext>
            </a:extLst>
          </p:cNvPr>
          <p:cNvSpPr txBox="1"/>
          <p:nvPr/>
        </p:nvSpPr>
        <p:spPr>
          <a:xfrm>
            <a:off x="9509633" y="1499099"/>
            <a:ext cx="935691" cy="7017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chemeClr val="tx2"/>
                </a:solidFill>
                <a:latin typeface="Trebuchet MS" panose="020B0603020202020204" pitchFamily="34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373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in cuda programming</a:t>
            </a:r>
          </a:p>
        </p:txBody>
      </p:sp>
    </p:spTree>
    <p:extLst>
      <p:ext uri="{BB962C8B-B14F-4D97-AF65-F5344CB8AC3E}">
        <p14:creationId xmlns:p14="http://schemas.microsoft.com/office/powerpoint/2010/main" val="7675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cuda runtime functions expect a stream argument</a:t>
            </a:r>
          </a:p>
        </p:txBody>
      </p:sp>
    </p:spTree>
    <p:extLst>
      <p:ext uri="{BB962C8B-B14F-4D97-AF65-F5344CB8AC3E}">
        <p14:creationId xmlns:p14="http://schemas.microsoft.com/office/powerpoint/2010/main" val="13795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cuda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Behavior</a:t>
            </a:r>
          </a:p>
          <a:p>
            <a:r>
              <a:rPr lang="en-US" dirty="0"/>
              <a:t>Default Stream Behavior</a:t>
            </a:r>
          </a:p>
          <a:p>
            <a:r>
              <a:rPr lang="en-US" dirty="0"/>
              <a:t>Streams in CUDA Programming</a:t>
            </a:r>
          </a:p>
        </p:txBody>
      </p:sp>
    </p:spTree>
    <p:extLst>
      <p:ext uri="{BB962C8B-B14F-4D97-AF65-F5344CB8AC3E}">
        <p14:creationId xmlns:p14="http://schemas.microsoft.com/office/powerpoint/2010/main" val="7865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cuda runtime functions expect a stream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 have a default value of 0, the default stream</a:t>
            </a:r>
          </a:p>
        </p:txBody>
      </p:sp>
    </p:spTree>
    <p:extLst>
      <p:ext uri="{BB962C8B-B14F-4D97-AF65-F5344CB8AC3E}">
        <p14:creationId xmlns:p14="http://schemas.microsoft.com/office/powerpoint/2010/main" val="24784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cuda runtime functions expect a stream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 have a default value of 0, the default stream</a:t>
            </a:r>
          </a:p>
          <a:p>
            <a:r>
              <a:rPr lang="en-US" dirty="0"/>
              <a:t>Look for </a:t>
            </a:r>
            <a:r>
              <a:rPr lang="en-US" dirty="0" err="1">
                <a:latin typeface="Courier" pitchFamily="2" charset="0"/>
              </a:rPr>
              <a:t>cudaStream_t</a:t>
            </a:r>
            <a:r>
              <a:rPr lang="en-US" dirty="0"/>
              <a:t> in the </a:t>
            </a:r>
            <a:r>
              <a:rPr lang="en-US" dirty="0">
                <a:hlinkClick r:id="rId2"/>
              </a:rPr>
              <a:t>CUDA Runtime API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cuda runtime functions expect a stream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 have a default value of 0, the default stream</a:t>
            </a:r>
          </a:p>
          <a:p>
            <a:r>
              <a:rPr lang="en-US" dirty="0"/>
              <a:t>Look for </a:t>
            </a:r>
            <a:r>
              <a:rPr lang="en-US" dirty="0" err="1">
                <a:latin typeface="Courier" pitchFamily="2" charset="0"/>
              </a:rPr>
              <a:t>cudaStream_t</a:t>
            </a:r>
            <a:r>
              <a:rPr lang="en-US" dirty="0"/>
              <a:t> in the </a:t>
            </a:r>
            <a:r>
              <a:rPr lang="en-US" dirty="0">
                <a:hlinkClick r:id="rId2"/>
              </a:rPr>
              <a:t>CUDA Runtime API docs</a:t>
            </a:r>
            <a:endParaRPr lang="en-US" dirty="0"/>
          </a:p>
          <a:p>
            <a:r>
              <a:rPr lang="en-US" dirty="0"/>
              <a:t>We will be looking specifically at memory copies in non-default streams</a:t>
            </a:r>
          </a:p>
        </p:txBody>
      </p:sp>
    </p:spTree>
    <p:extLst>
      <p:ext uri="{BB962C8B-B14F-4D97-AF65-F5344CB8AC3E}">
        <p14:creationId xmlns:p14="http://schemas.microsoft.com/office/powerpoint/2010/main" val="35640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launches always take place in streams</a:t>
            </a:r>
          </a:p>
        </p:txBody>
      </p:sp>
    </p:spTree>
    <p:extLst>
      <p:ext uri="{BB962C8B-B14F-4D97-AF65-F5344CB8AC3E}">
        <p14:creationId xmlns:p14="http://schemas.microsoft.com/office/powerpoint/2010/main" val="36301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launches always take place in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launched they have a default value of 0, the default stream</a:t>
            </a:r>
          </a:p>
        </p:txBody>
      </p:sp>
    </p:spTree>
    <p:extLst>
      <p:ext uri="{BB962C8B-B14F-4D97-AF65-F5344CB8AC3E}">
        <p14:creationId xmlns:p14="http://schemas.microsoft.com/office/powerpoint/2010/main" val="27672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launches always take place in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launched they have a default value of 0, the default stream</a:t>
            </a:r>
          </a:p>
          <a:p>
            <a:r>
              <a:rPr lang="en-US" dirty="0"/>
              <a:t>They can be launched in a non-default stream using the 4</a:t>
            </a:r>
            <a:r>
              <a:rPr lang="en-US" baseline="30000" dirty="0"/>
              <a:t>th</a:t>
            </a:r>
            <a:r>
              <a:rPr lang="en-US" dirty="0"/>
              <a:t> launch configuration argument</a:t>
            </a:r>
          </a:p>
        </p:txBody>
      </p:sp>
    </p:spTree>
    <p:extLst>
      <p:ext uri="{BB962C8B-B14F-4D97-AF65-F5344CB8AC3E}">
        <p14:creationId xmlns:p14="http://schemas.microsoft.com/office/powerpoint/2010/main" val="22000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launches always take place in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launched they have a default value of 0, the default stream</a:t>
            </a:r>
          </a:p>
          <a:p>
            <a:r>
              <a:rPr lang="en-US" dirty="0"/>
              <a:t>They can be launched in a non-default stream using the 4</a:t>
            </a:r>
            <a:r>
              <a:rPr lang="en-US" baseline="30000" dirty="0"/>
              <a:t>th</a:t>
            </a:r>
            <a:r>
              <a:rPr lang="en-US" dirty="0"/>
              <a:t> launch configuration argument</a:t>
            </a:r>
          </a:p>
          <a:p>
            <a:r>
              <a:rPr lang="en-US" dirty="0">
                <a:latin typeface="Courier" pitchFamily="2" charset="0"/>
              </a:rPr>
              <a:t>kernel&lt;&lt;&lt;grid, block, shared_memory, </a:t>
            </a:r>
            <a:r>
              <a:rPr lang="en-US" b="1" dirty="0">
                <a:solidFill>
                  <a:schemeClr val="tx2"/>
                </a:solidFill>
                <a:latin typeface="Courier" pitchFamily="2" charset="0"/>
              </a:rPr>
              <a:t>stream</a:t>
            </a:r>
            <a:r>
              <a:rPr lang="en-US" dirty="0">
                <a:latin typeface="Courier" pitchFamily="2" charset="0"/>
              </a:rPr>
              <a:t>&gt;&gt;&gt;()</a:t>
            </a:r>
          </a:p>
        </p:txBody>
      </p:sp>
    </p:spTree>
    <p:extLst>
      <p:ext uri="{BB962C8B-B14F-4D97-AF65-F5344CB8AC3E}">
        <p14:creationId xmlns:p14="http://schemas.microsoft.com/office/powerpoint/2010/main" val="19465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behavior</a:t>
            </a:r>
          </a:p>
        </p:txBody>
      </p:sp>
    </p:spTree>
    <p:extLst>
      <p:ext uri="{BB962C8B-B14F-4D97-AF65-F5344CB8AC3E}">
        <p14:creationId xmlns:p14="http://schemas.microsoft.com/office/powerpoint/2010/main" val="34091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stream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is a series of operations that occur in issue order on the GPU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Multiple streams can be created and utilized by CUDA programmers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2EFC7-1B00-E44E-B2CF-600CD1AF8F21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5C8D19-D566-134E-B191-98E16B28ECF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CDC3E5-B370-9640-A4FA-C448B744290E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0C32AC-A4A1-9647-9848-D7D2D4DA8A08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4B7E8C-7C89-494E-90BE-A42ED3B4CE07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1F5359-73DD-E14C-87B9-457F1D56ADA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D0F36-0153-A446-ABD4-8B965F57923A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546BC2-C770-5240-BA37-734FF4FC684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C9E08E-B9DA-5043-9E20-C97A0010B669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FA185D-3680-0E44-93DC-8FB43CC3730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BE32F9-E795-1349-BD49-EE034D293497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CE2296-B453-BF4A-96C8-1B947FC0DCE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0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 special stream called the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default stream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(here labeled as stream0)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2EFC7-1B00-E44E-B2CF-600CD1AF8F21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5C8D19-D566-134E-B191-98E16B28ECF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CDC3E5-B370-9640-A4FA-C448B744290E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0C32AC-A4A1-9647-9848-D7D2D4DA8A08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4B7E8C-7C89-494E-90BE-A42ED3B4CE07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1F5359-73DD-E14C-87B9-457F1D56ADA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D0F36-0153-A446-ABD4-8B965F57923A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546BC2-C770-5240-BA37-734FF4FC684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C9E08E-B9DA-5043-9E20-C97A0010B669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FA185D-3680-0E44-93DC-8FB43CC3730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BE32F9-E795-1349-BD49-EE034D293497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CE2296-B453-BF4A-96C8-1B947FC0DCE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0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6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All other streams are referred to as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non-default streams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(here labelled streams 1-3)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2EFC7-1B00-E44E-B2CF-600CD1AF8F21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5C8D19-D566-134E-B191-98E16B28ECF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CDC3E5-B370-9640-A4FA-C448B744290E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0C32AC-A4A1-9647-9848-D7D2D4DA8A08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4B7E8C-7C89-494E-90BE-A42ED3B4CE07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1F5359-73DD-E14C-87B9-457F1D56ADA6}"/>
                </a:ext>
              </a:extLst>
            </p:cNvPr>
            <p:cNvSpPr txBox="1"/>
            <p:nvPr/>
          </p:nvSpPr>
          <p:spPr>
            <a:xfrm>
              <a:off x="2251361" y="2071880"/>
              <a:ext cx="3754355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D0F36-0153-A446-ABD4-8B965F57923A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546BC2-C770-5240-BA37-734FF4FC684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C9E08E-B9DA-5043-9E20-C97A0010B669}"/>
                </a:ext>
              </a:extLst>
            </p:cNvPr>
            <p:cNvSpPr txBox="1"/>
            <p:nvPr/>
          </p:nvSpPr>
          <p:spPr>
            <a:xfrm>
              <a:off x="2251361" y="2071880"/>
              <a:ext cx="3754355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FA185D-3680-0E44-93DC-8FB43CC3730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BE32F9-E795-1349-BD49-EE034D293497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CE2296-B453-BF4A-96C8-1B947FC0DCE8}"/>
                </a:ext>
              </a:extLst>
            </p:cNvPr>
            <p:cNvSpPr txBox="1"/>
            <p:nvPr/>
          </p:nvSpPr>
          <p:spPr>
            <a:xfrm>
              <a:off x="2251361" y="2071880"/>
              <a:ext cx="3754355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4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Operations in the same stream will execute in issue order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794F79-C5AB-AD4D-943D-B9B2A056515F}"/>
              </a:ext>
            </a:extLst>
          </p:cNvPr>
          <p:cNvGrpSpPr/>
          <p:nvPr/>
        </p:nvGrpSpPr>
        <p:grpSpPr>
          <a:xfrm>
            <a:off x="1645229" y="2645065"/>
            <a:ext cx="1512450" cy="365991"/>
            <a:chOff x="4015511" y="4598413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77EE6-BE2C-AC4A-9DF9-804316F2887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CF7EA-2F2B-ED4A-95CF-6FCCEDC2142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opA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469C6-C279-EB45-BCDF-D6D8A6BC4206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8C0278-8F92-DD4E-A7D0-1984CA6C294B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5CAF9B-07DA-2F4C-AAA9-2707DA539E4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C54AD-1697-8B4D-A901-772844E654B0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E6212E-7CEB-0C49-83CD-0C01C4EDF72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997137-B35A-8F42-89A6-2C73AFCB4CF9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937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opA(stream=stream1)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801C1-406F-DC49-963A-CAFC3F74543D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197D6-F465-324B-A7DC-E97161ACA8A0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450BD-C41B-5448-9C2B-FC1B82AB3D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9810A9-7EF7-0942-BBED-C64823E13FC0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C6A7A-5EFC-2F4F-9F4A-AB04BC4383CC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98D2-D88E-0A40-8DBE-36FEEB7E912C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E48D5-4CCF-DD4C-97E7-A5BAC04D9303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B0C675-BD1C-7D4F-B13C-998E8770C5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42145C-F9C3-DE41-B157-ED251F77CBF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4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85027</TotalTime>
  <Words>1008</Words>
  <Application>Microsoft Macintosh PowerPoint</Application>
  <PresentationFormat>Custom</PresentationFormat>
  <Paragraphs>257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Century Gothic</vt:lpstr>
      <vt:lpstr>Courier</vt:lpstr>
      <vt:lpstr>Trebuchet MS</vt:lpstr>
      <vt:lpstr>Wingdings</vt:lpstr>
      <vt:lpstr>Title &amp; Bullet</vt:lpstr>
      <vt:lpstr>1_Title &amp; Bullet</vt:lpstr>
      <vt:lpstr>Multi-GPU programming for CUDA C++</vt:lpstr>
      <vt:lpstr>Introduction to cuda streams</vt:lpstr>
      <vt:lpstr>Introduction to cuda streams</vt:lpstr>
      <vt:lpstr>Stream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Stream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Streams in cuda programming</vt:lpstr>
      <vt:lpstr>Many cuda runtime functions expect a stream argument</vt:lpstr>
      <vt:lpstr>Many cuda runtime functions expect a stream argument</vt:lpstr>
      <vt:lpstr>Many cuda runtime functions expect a stream argument</vt:lpstr>
      <vt:lpstr>Many cuda runtime functions expect a stream argument</vt:lpstr>
      <vt:lpstr>Kernel launches always take place in streams</vt:lpstr>
      <vt:lpstr>Kernel launches always take place in streams</vt:lpstr>
      <vt:lpstr>Kernel launches always take place in streams</vt:lpstr>
      <vt:lpstr>Kernel launches always take place in streams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Josh Wyatt</cp:lastModifiedBy>
  <cp:revision>3565</cp:revision>
  <dcterms:created xsi:type="dcterms:W3CDTF">2008-01-24T03:11:41Z</dcterms:created>
  <dcterms:modified xsi:type="dcterms:W3CDTF">2020-10-12T20:46:38Z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