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0550E-452C-4AD2-B502-6FD17616A82E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D7002-9238-43A8-AE31-51411117053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112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D7002-9238-43A8-AE31-51411117053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07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9A2D-ABA2-4850-BBD1-D5E4D6380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F2924-FEF2-4C51-9F76-A91462DF7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1C1E-4744-47B6-A647-0863B6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480B-A62E-4767-B774-2E76AEEB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E78D-2827-401E-9AE7-DAF0C828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42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4F66-6234-4788-B4CD-6198665A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0843-06B8-4A6B-9BD9-CFE8E2118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EC9A-5680-4766-B095-D2B51223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2CD3-E011-4A69-9034-6F6779AD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451F-2563-4612-8245-B4FFBC4B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312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D5159-8639-4754-9776-921719945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2758F-39DE-45BE-9083-15FC1D77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9324-EAED-4FA1-977F-B1AB3138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0B14-41DE-4ECC-B9F6-F00BD420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8319-E11E-4A33-A9F9-A9997FB1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737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E946-2E51-4C5E-9CC2-60760A8B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226D-B9B2-468B-898D-813BA0FD6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80F0-1523-4346-BCD9-65C54D29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CC42-C72E-482E-B4C0-BDA65ACD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45BC7-0D1D-4BFB-BF0A-0C60F786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919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E6A9-B9C5-49F2-9D29-1BC94168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865FD-1A50-472E-B352-C8540818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3F75-A07C-4CDF-A5E4-51D9B7C9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4C7F-2B30-40BA-B496-06FCF9E9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08C1-C6C6-43DB-857E-FD3EB1A1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14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A310-E802-4593-A977-17B169FD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4A4C-C349-4C0E-A6A6-830441651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4781-DF1D-477E-95D1-B107D746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2FC37-8C53-4E53-80BA-1BEB3CDF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FC43-F917-4747-942C-790B9DF1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89D1-F1D9-4B5C-9777-3132AE1C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99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7E5-66F8-4BD9-B285-98DC8F50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40AEB-3D97-483D-AEF5-E949FC01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42FA1-8D56-45EB-AEB9-24174E0C8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AF94B-F9B0-4E52-80B2-ABDC7915F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E0557-3E00-4E8C-BA23-03690C9BD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51584-E972-4D09-87BB-CD51E0AB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2DD4B-ABED-4453-B963-523E2AA8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664C1-3D9D-4F77-94CF-CC87F38D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104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092F-88B8-4E12-927F-2899E2FA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E83D-EAF6-4807-9102-C366C0DE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59F7F-91A1-4C85-9711-F13C55A7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5372F-18D5-4F87-AA84-3CC1F53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1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4A4B0-2644-4DEC-8F77-3A93D2D0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D5CA8-F586-4428-A760-F27352D5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012ED-875F-4EC9-837A-175BA90E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856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F6A9-8EA9-40C7-BDB8-CBAB40C2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695E-F5B0-4667-A6E2-AF76672E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E6368-13A9-4A37-AC4E-8A2D8ABFF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55CD5-7AEF-4074-850F-2C3E252A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B301A-F5BA-4BCE-AB64-2B6DB251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BD4C6-EEC5-4F20-8E25-96076317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138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0B61-FEAA-469E-ACDC-493FAD36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6BA48-7F79-4644-BF92-6A657F755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30651-0E27-412E-B99C-1363B730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5EB7-A050-42F4-8CCE-3D45BE73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5D36E-4895-4D3D-ADCD-A198868D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B198B-EF63-4603-B072-0EAF4BAF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785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19D92-37AD-4179-B573-CAE3BE26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2E8E-3CC0-4A26-8A0E-59DD085E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6C2B-7184-419D-AC98-1AC2446D6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6FE3-F3D1-4ED7-AD34-E81EBDC52F4D}" type="datetimeFigureOut">
              <a:rPr lang="en-NZ" smtClean="0"/>
              <a:t>20/05/2021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5A62-84DA-43D0-B96E-A57A0F60C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35B9-3CF1-4F3F-8BFB-32A203269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786E-C2F6-46DA-8591-1CB4B91769A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75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C5F41D7-ADFA-48AF-AA9C-354E5BC25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41" y="-130634"/>
            <a:ext cx="10077254" cy="59383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A235F4-7066-4AE3-9418-389C22FF069D}"/>
              </a:ext>
            </a:extLst>
          </p:cNvPr>
          <p:cNvSpPr txBox="1"/>
          <p:nvPr/>
        </p:nvSpPr>
        <p:spPr>
          <a:xfrm>
            <a:off x="3932541" y="1764380"/>
            <a:ext cx="2567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[    ]</a:t>
            </a:r>
            <a:endParaRPr lang="en-NZ" sz="9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2D7BD-6927-4414-BB9F-AF3221A0B42A}"/>
              </a:ext>
            </a:extLst>
          </p:cNvPr>
          <p:cNvSpPr txBox="1"/>
          <p:nvPr/>
        </p:nvSpPr>
        <p:spPr>
          <a:xfrm>
            <a:off x="4270341" y="622165"/>
            <a:ext cx="1941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[  ]</a:t>
            </a:r>
            <a:endParaRPr lang="en-NZ" sz="9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0C3D6D-2821-4DFD-881C-90AC1E2D9379}"/>
              </a:ext>
            </a:extLst>
          </p:cNvPr>
          <p:cNvSpPr txBox="1"/>
          <p:nvPr/>
        </p:nvSpPr>
        <p:spPr>
          <a:xfrm>
            <a:off x="4798242" y="1017840"/>
            <a:ext cx="751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  <a:p>
            <a:r>
              <a:rPr lang="en-US" sz="2800" b="1" dirty="0"/>
              <a:t>-5</a:t>
            </a:r>
            <a:endParaRPr lang="en-NZ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CCCEC-DD63-445F-95FD-181E3FDE7270}"/>
              </a:ext>
            </a:extLst>
          </p:cNvPr>
          <p:cNvSpPr txBox="1"/>
          <p:nvPr/>
        </p:nvSpPr>
        <p:spPr>
          <a:xfrm>
            <a:off x="4281339" y="3800571"/>
            <a:ext cx="1941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[  ]</a:t>
            </a:r>
            <a:endParaRPr lang="en-NZ" sz="9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9BC75-6E98-47A9-A045-B6D1068B3975}"/>
              </a:ext>
            </a:extLst>
          </p:cNvPr>
          <p:cNvSpPr txBox="1"/>
          <p:nvPr/>
        </p:nvSpPr>
        <p:spPr>
          <a:xfrm>
            <a:off x="4809240" y="4196246"/>
            <a:ext cx="751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  <a:p>
            <a:r>
              <a:rPr lang="en-US" sz="2800" b="1" dirty="0"/>
              <a:t>0</a:t>
            </a:r>
            <a:endParaRPr lang="en-NZ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E56ED-659D-4805-862F-24CF0B64BCF7}"/>
              </a:ext>
            </a:extLst>
          </p:cNvPr>
          <p:cNvSpPr txBox="1"/>
          <p:nvPr/>
        </p:nvSpPr>
        <p:spPr>
          <a:xfrm>
            <a:off x="6911417" y="2207449"/>
            <a:ext cx="1941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[  ]</a:t>
            </a:r>
            <a:endParaRPr lang="en-NZ" sz="9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E47D6-F129-47FC-BB91-D52322577031}"/>
              </a:ext>
            </a:extLst>
          </p:cNvPr>
          <p:cNvSpPr txBox="1"/>
          <p:nvPr/>
        </p:nvSpPr>
        <p:spPr>
          <a:xfrm>
            <a:off x="7439318" y="2603124"/>
            <a:ext cx="751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</a:p>
          <a:p>
            <a:r>
              <a:rPr lang="en-US" sz="2800" b="1" dirty="0"/>
              <a:t>-5</a:t>
            </a:r>
            <a:endParaRPr lang="en-NZ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60202-91D5-49AC-85C8-F153C2537FB1}"/>
              </a:ext>
            </a:extLst>
          </p:cNvPr>
          <p:cNvSpPr txBox="1"/>
          <p:nvPr/>
        </p:nvSpPr>
        <p:spPr>
          <a:xfrm>
            <a:off x="9730030" y="3159304"/>
            <a:ext cx="194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C3F09-5D14-4191-BA90-DDF7538C3372}"/>
              </a:ext>
            </a:extLst>
          </p:cNvPr>
          <p:cNvSpPr txBox="1"/>
          <p:nvPr/>
        </p:nvSpPr>
        <p:spPr>
          <a:xfrm>
            <a:off x="6941266" y="3472212"/>
            <a:ext cx="1941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[  ]</a:t>
            </a:r>
            <a:endParaRPr lang="en-NZ" sz="9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2465C-40DE-42A1-AB07-869C829A609A}"/>
              </a:ext>
            </a:extLst>
          </p:cNvPr>
          <p:cNvSpPr txBox="1"/>
          <p:nvPr/>
        </p:nvSpPr>
        <p:spPr>
          <a:xfrm>
            <a:off x="7431459" y="3867887"/>
            <a:ext cx="751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12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-10</a:t>
            </a:r>
            <a:endParaRPr lang="en-NZ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B2EE0-5831-4F50-9612-9C8CCD55F1FE}"/>
              </a:ext>
            </a:extLst>
          </p:cNvPr>
          <p:cNvSpPr txBox="1"/>
          <p:nvPr/>
        </p:nvSpPr>
        <p:spPr>
          <a:xfrm>
            <a:off x="4354391" y="2144202"/>
            <a:ext cx="1340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12     0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0      -10</a:t>
            </a:r>
            <a:endParaRPr lang="en-NZ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29884-5C11-4159-94D8-31B812111159}"/>
              </a:ext>
            </a:extLst>
          </p:cNvPr>
          <p:cNvSpPr txBox="1"/>
          <p:nvPr/>
        </p:nvSpPr>
        <p:spPr>
          <a:xfrm>
            <a:off x="1118643" y="4974214"/>
            <a:ext cx="1941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[  ]</a:t>
            </a:r>
            <a:endParaRPr lang="en-NZ" sz="96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B18B6F-59A7-4E81-BABA-310A34193429}"/>
              </a:ext>
            </a:extLst>
          </p:cNvPr>
          <p:cNvSpPr txBox="1"/>
          <p:nvPr/>
        </p:nvSpPr>
        <p:spPr>
          <a:xfrm>
            <a:off x="1608836" y="5369889"/>
            <a:ext cx="751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-12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10</a:t>
            </a:r>
            <a:endParaRPr lang="en-NZ" sz="28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E12170-BDF8-43BF-8844-447C490C28B6}"/>
              </a:ext>
            </a:extLst>
          </p:cNvPr>
          <p:cNvSpPr txBox="1"/>
          <p:nvPr/>
        </p:nvSpPr>
        <p:spPr>
          <a:xfrm>
            <a:off x="1073077" y="2788764"/>
            <a:ext cx="1941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[  ]</a:t>
            </a:r>
            <a:endParaRPr lang="en-NZ" sz="96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4DD15-4A5A-4D7B-988A-D2AB23506D42}"/>
              </a:ext>
            </a:extLst>
          </p:cNvPr>
          <p:cNvSpPr txBox="1"/>
          <p:nvPr/>
        </p:nvSpPr>
        <p:spPr>
          <a:xfrm>
            <a:off x="1563270" y="3184439"/>
            <a:ext cx="751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-18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64</a:t>
            </a:r>
            <a:endParaRPr lang="en-NZ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AE4EBA-D8EF-49F0-A433-505EBFC966DE}"/>
              </a:ext>
            </a:extLst>
          </p:cNvPr>
          <p:cNvSpPr txBox="1"/>
          <p:nvPr/>
        </p:nvSpPr>
        <p:spPr>
          <a:xfrm>
            <a:off x="1018087" y="725864"/>
            <a:ext cx="2567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[    ]</a:t>
            </a:r>
            <a:endParaRPr lang="en-NZ" sz="9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598CBB-3381-4863-85A4-F8C96FECED13}"/>
              </a:ext>
            </a:extLst>
          </p:cNvPr>
          <p:cNvSpPr txBox="1"/>
          <p:nvPr/>
        </p:nvSpPr>
        <p:spPr>
          <a:xfrm>
            <a:off x="1376301" y="1121539"/>
            <a:ext cx="1582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12    24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-10   -20</a:t>
            </a:r>
            <a:endParaRPr lang="en-NZ" sz="28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DB0FA2-8470-4CFC-8EA2-F3F99C9497FD}"/>
              </a:ext>
            </a:extLst>
          </p:cNvPr>
          <p:cNvSpPr txBox="1"/>
          <p:nvPr/>
        </p:nvSpPr>
        <p:spPr>
          <a:xfrm>
            <a:off x="4018952" y="4961638"/>
            <a:ext cx="2567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[    ]</a:t>
            </a:r>
            <a:endParaRPr lang="en-NZ" sz="96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6FF9F9-FE9E-46B9-9E7F-D815460B5679}"/>
              </a:ext>
            </a:extLst>
          </p:cNvPr>
          <p:cNvSpPr txBox="1"/>
          <p:nvPr/>
        </p:nvSpPr>
        <p:spPr>
          <a:xfrm>
            <a:off x="4440802" y="5341460"/>
            <a:ext cx="1340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12     0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0      -10</a:t>
            </a:r>
            <a:endParaRPr lang="en-NZ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0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V</dc:creator>
  <cp:lastModifiedBy>S V</cp:lastModifiedBy>
  <cp:revision>8</cp:revision>
  <dcterms:created xsi:type="dcterms:W3CDTF">2021-05-20T03:15:37Z</dcterms:created>
  <dcterms:modified xsi:type="dcterms:W3CDTF">2021-05-20T04:45:27Z</dcterms:modified>
</cp:coreProperties>
</file>