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7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9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1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8F12B3-6A4C-4D99-AD61-81FE20F3A46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8FD6F6-3502-473F-B8A4-FB34A4EC54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query-tutorial" TargetMode="External"/><Relationship Id="rId2" Type="http://schemas.openxmlformats.org/officeDocument/2006/relationships/hyperlink" Target="http://learn.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default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tryit.asp?filename=tryjquery_ajax_load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tryit.asp?filename=tryjquery_ajax_g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query-selecto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jQuery </a:t>
            </a:r>
            <a:r>
              <a:rPr lang="en-US" b="1" dirty="0" err="1" smtClean="0">
                <a:effectLst/>
              </a:rPr>
              <a:t>val</a:t>
            </a:r>
            <a:r>
              <a:rPr lang="en-US" b="1" dirty="0" smtClean="0">
                <a:effectLst/>
              </a:rPr>
              <a:t>()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returna</a:t>
            </a:r>
            <a:r>
              <a:rPr lang="en-US" dirty="0" smtClean="0"/>
              <a:t>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primului</a:t>
            </a:r>
            <a:r>
              <a:rPr lang="en-US" dirty="0" smtClean="0"/>
              <a:t> element care </a:t>
            </a:r>
            <a:r>
              <a:rPr lang="en-US" dirty="0" err="1" smtClean="0"/>
              <a:t>corespunde</a:t>
            </a:r>
            <a:r>
              <a:rPr lang="en-US" dirty="0" smtClean="0"/>
              <a:t> cu </a:t>
            </a:r>
            <a:r>
              <a:rPr lang="en-US" dirty="0" err="1" smtClean="0"/>
              <a:t>selectorul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seta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elementelor</a:t>
            </a:r>
            <a:r>
              <a:rPr lang="en-US" dirty="0" smtClean="0"/>
              <a:t> care </a:t>
            </a:r>
            <a:r>
              <a:rPr lang="en-US" dirty="0" err="1" smtClean="0"/>
              <a:t>corespund</a:t>
            </a:r>
            <a:r>
              <a:rPr lang="en-US" dirty="0" smtClean="0"/>
              <a:t> cu </a:t>
            </a:r>
            <a:r>
              <a:rPr lang="en-US" dirty="0" err="1" smtClean="0"/>
              <a:t>selectorul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$(selector).</a:t>
            </a:r>
            <a:r>
              <a:rPr lang="en-US" dirty="0" err="1" smtClean="0"/>
              <a:t>val</a:t>
            </a:r>
            <a:r>
              <a:rPr lang="en-US" dirty="0" smtClean="0"/>
              <a:t>()  </a:t>
            </a:r>
          </a:p>
          <a:p>
            <a:pPr lvl="1"/>
            <a:r>
              <a:rPr lang="en-US" dirty="0" smtClean="0"/>
              <a:t>Este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prelua</a:t>
            </a:r>
            <a:r>
              <a:rPr lang="en-US" dirty="0" smtClean="0"/>
              <a:t> </a:t>
            </a:r>
            <a:r>
              <a:rPr lang="en-US" dirty="0" err="1" smtClean="0"/>
              <a:t>valoarea</a:t>
            </a:r>
            <a:endParaRPr lang="en-US" dirty="0" smtClean="0"/>
          </a:p>
          <a:p>
            <a:r>
              <a:rPr lang="en-US" dirty="0" smtClean="0"/>
              <a:t>$(selector).</a:t>
            </a:r>
            <a:r>
              <a:rPr lang="en-US" dirty="0" err="1" smtClean="0"/>
              <a:t>val</a:t>
            </a:r>
            <a:r>
              <a:rPr lang="en-US" dirty="0" smtClean="0"/>
              <a:t>(value)  </a:t>
            </a:r>
          </a:p>
          <a:p>
            <a:pPr lvl="1"/>
            <a:r>
              <a:rPr lang="en-US" dirty="0" smtClean="0"/>
              <a:t>Este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seta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elementului</a:t>
            </a:r>
            <a:r>
              <a:rPr lang="en-US" dirty="0" smtClean="0"/>
              <a:t> </a:t>
            </a:r>
            <a:r>
              <a:rPr lang="en-US" dirty="0" err="1" smtClean="0"/>
              <a:t>corespunzator</a:t>
            </a:r>
            <a:r>
              <a:rPr lang="en-US" dirty="0" smtClean="0"/>
              <a:t> </a:t>
            </a:r>
            <a:r>
              <a:rPr lang="en-US" dirty="0" err="1" smtClean="0"/>
              <a:t>selectorului</a:t>
            </a:r>
            <a:endParaRPr lang="en-US" dirty="0" smtClean="0"/>
          </a:p>
          <a:p>
            <a:r>
              <a:rPr lang="en-US" dirty="0" smtClean="0"/>
              <a:t>$(selector).</a:t>
            </a:r>
            <a:r>
              <a:rPr lang="en-US" dirty="0" err="1" smtClean="0"/>
              <a:t>val</a:t>
            </a:r>
            <a:r>
              <a:rPr lang="en-US" dirty="0" smtClean="0"/>
              <a:t>(function(</a:t>
            </a:r>
            <a:r>
              <a:rPr lang="en-US" dirty="0" err="1" smtClean="0"/>
              <a:t>index,currentvalue</a:t>
            </a:r>
            <a:r>
              <a:rPr lang="en-US" dirty="0" smtClean="0"/>
              <a:t>))   </a:t>
            </a:r>
          </a:p>
          <a:p>
            <a:pPr lvl="1"/>
            <a:r>
              <a:rPr lang="en-US" dirty="0" smtClean="0"/>
              <a:t>Este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seta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elementului</a:t>
            </a:r>
            <a:r>
              <a:rPr lang="en-US" dirty="0" smtClean="0"/>
              <a:t> </a:t>
            </a:r>
            <a:r>
              <a:rPr lang="en-US" dirty="0" err="1" smtClean="0"/>
              <a:t>corespunzator</a:t>
            </a:r>
            <a:r>
              <a:rPr lang="en-US" dirty="0" smtClean="0"/>
              <a:t> </a:t>
            </a:r>
            <a:r>
              <a:rPr lang="en-US" dirty="0" err="1" smtClean="0"/>
              <a:t>selectorului</a:t>
            </a:r>
            <a:r>
              <a:rPr lang="en-US" dirty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o </a:t>
            </a:r>
            <a:r>
              <a:rPr lang="en-US" dirty="0" err="1" smtClean="0"/>
              <a:t>functie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4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jQuery </a:t>
            </a:r>
            <a:r>
              <a:rPr lang="en-US" b="1" dirty="0" err="1" smtClean="0">
                <a:effectLst/>
              </a:rPr>
              <a:t>val</a:t>
            </a:r>
            <a:r>
              <a:rPr lang="en-US" b="1" dirty="0" smtClean="0">
                <a:effectLst/>
              </a:rPr>
              <a:t>()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80" y="1794934"/>
            <a:ext cx="4389120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smtClean="0"/>
              <a:t>&lt;</a:t>
            </a:r>
            <a:r>
              <a:rPr lang="en-US" sz="8000" b="1" dirty="0"/>
              <a:t>body&gt;</a:t>
            </a:r>
            <a:r>
              <a:rPr lang="en-US" sz="8000" dirty="0"/>
              <a:t>    </a:t>
            </a:r>
          </a:p>
          <a:p>
            <a:pPr marL="0" indent="0">
              <a:buNone/>
            </a:pPr>
            <a:r>
              <a:rPr lang="en-US" sz="8000" b="1" dirty="0" smtClean="0"/>
              <a:t>	&lt;</a:t>
            </a:r>
            <a:r>
              <a:rPr lang="en-US" sz="8000" b="1" dirty="0"/>
              <a:t>p&gt;&lt;/p&gt;</a:t>
            </a:r>
            <a:r>
              <a:rPr lang="en-US" sz="8000" dirty="0"/>
              <a:t>    </a:t>
            </a:r>
          </a:p>
          <a:p>
            <a:pPr marL="0" indent="0">
              <a:buNone/>
            </a:pPr>
            <a:r>
              <a:rPr lang="en-US" sz="8000" b="1" dirty="0" smtClean="0"/>
              <a:t>	&lt;</a:t>
            </a:r>
            <a:r>
              <a:rPr lang="en-US" sz="8000" b="1" dirty="0"/>
              <a:t>select</a:t>
            </a:r>
            <a:r>
              <a:rPr lang="en-US" sz="8000" dirty="0"/>
              <a:t> id="single"</a:t>
            </a:r>
            <a:r>
              <a:rPr lang="en-US" sz="8000" b="1" dirty="0"/>
              <a:t>&gt;</a:t>
            </a:r>
            <a:r>
              <a:rPr lang="en-US" sz="8000" dirty="0"/>
              <a:t>    </a:t>
            </a:r>
          </a:p>
          <a:p>
            <a:pPr marL="0" indent="0">
              <a:buNone/>
            </a:pPr>
            <a:r>
              <a:rPr lang="en-US" sz="8000" dirty="0" smtClean="0"/>
              <a:t>		</a:t>
            </a:r>
            <a:r>
              <a:rPr lang="en-US" sz="8000" dirty="0"/>
              <a:t>  </a:t>
            </a:r>
            <a:r>
              <a:rPr lang="en-US" sz="8000" b="1" dirty="0"/>
              <a:t>&lt;option&gt;</a:t>
            </a:r>
            <a:r>
              <a:rPr lang="en-US" sz="8000" dirty="0"/>
              <a:t>Single</a:t>
            </a:r>
            <a:r>
              <a:rPr lang="en-US" sz="8000" b="1" dirty="0"/>
              <a:t>&lt;/option&gt;</a:t>
            </a:r>
            <a:r>
              <a:rPr lang="en-US" sz="8000" dirty="0"/>
              <a:t>    </a:t>
            </a:r>
          </a:p>
          <a:p>
            <a:pPr marL="0" indent="0">
              <a:buNone/>
            </a:pPr>
            <a:r>
              <a:rPr lang="en-US" sz="8000" dirty="0" smtClean="0"/>
              <a:t>		</a:t>
            </a:r>
            <a:r>
              <a:rPr lang="en-US" sz="8000" dirty="0"/>
              <a:t>  </a:t>
            </a:r>
            <a:r>
              <a:rPr lang="en-US" sz="8000" b="1" dirty="0"/>
              <a:t>&lt;option&gt;</a:t>
            </a:r>
            <a:r>
              <a:rPr lang="en-US" sz="8000" dirty="0"/>
              <a:t>Double</a:t>
            </a:r>
            <a:r>
              <a:rPr lang="en-US" sz="8000" b="1" dirty="0"/>
              <a:t>&lt;/option&gt;</a:t>
            </a:r>
            <a:r>
              <a:rPr lang="en-US" sz="8000" dirty="0"/>
              <a:t>    </a:t>
            </a:r>
          </a:p>
          <a:p>
            <a:pPr marL="0" indent="0">
              <a:buNone/>
            </a:pPr>
            <a:r>
              <a:rPr lang="en-US" sz="8000" dirty="0" smtClean="0"/>
              <a:t>		</a:t>
            </a:r>
            <a:r>
              <a:rPr lang="en-US" sz="8000" dirty="0"/>
              <a:t> </a:t>
            </a:r>
            <a:r>
              <a:rPr lang="en-US" sz="8000" b="1" dirty="0"/>
              <a:t>&lt;option&gt;</a:t>
            </a:r>
            <a:r>
              <a:rPr lang="en-US" sz="8000" dirty="0"/>
              <a:t>Triple</a:t>
            </a:r>
            <a:r>
              <a:rPr lang="en-US" sz="8000" b="1" dirty="0"/>
              <a:t>&lt;/option&gt;</a:t>
            </a:r>
            <a:r>
              <a:rPr lang="en-US" sz="8000" dirty="0"/>
              <a:t>    </a:t>
            </a:r>
          </a:p>
          <a:p>
            <a:pPr marL="0" indent="0">
              <a:buNone/>
            </a:pPr>
            <a:r>
              <a:rPr lang="en-US" sz="8000" b="1" dirty="0" smtClean="0"/>
              <a:t>	&lt;/</a:t>
            </a:r>
            <a:r>
              <a:rPr lang="en-US" sz="8000" b="1" dirty="0"/>
              <a:t>select&gt;</a:t>
            </a:r>
            <a:r>
              <a:rPr lang="en-US" sz="8000" dirty="0"/>
              <a:t>    </a:t>
            </a:r>
          </a:p>
          <a:p>
            <a:pPr marL="0" indent="0">
              <a:buNone/>
            </a:pPr>
            <a:r>
              <a:rPr lang="en-US" sz="6200" dirty="0" smtClean="0"/>
              <a:t>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1200" y="1913467"/>
            <a:ext cx="7670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script&gt;</a:t>
            </a:r>
            <a:r>
              <a:rPr lang="en-US" dirty="0"/>
              <a:t>  </a:t>
            </a:r>
            <a:r>
              <a:rPr lang="en-US" sz="1600" dirty="0"/>
              <a:t>  </a:t>
            </a:r>
            <a:r>
              <a:rPr lang="ro-RO" dirty="0" smtClean="0"/>
              <a:t>	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ro-RO" dirty="0" smtClean="0"/>
              <a:t>	</a:t>
            </a:r>
            <a:r>
              <a:rPr lang="en-US" dirty="0" smtClean="0"/>
              <a:t>function</a:t>
            </a:r>
            <a:r>
              <a:rPr lang="en-US" dirty="0"/>
              <a:t> </a:t>
            </a:r>
            <a:r>
              <a:rPr lang="en-US" dirty="0" err="1"/>
              <a:t>displayVals</a:t>
            </a:r>
            <a:r>
              <a:rPr lang="en-US" dirty="0"/>
              <a:t>() {    </a:t>
            </a:r>
            <a:endParaRPr lang="ro-RO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ro-RO" dirty="0"/>
              <a:t>	</a:t>
            </a:r>
            <a:r>
              <a:rPr lang="en-US" dirty="0"/>
              <a:t> </a:t>
            </a:r>
            <a:r>
              <a:rPr lang="ro-RO" dirty="0" smtClean="0"/>
              <a:t>	</a:t>
            </a:r>
            <a:r>
              <a:rPr lang="en-US" dirty="0" err="1" smtClean="0"/>
              <a:t>var</a:t>
            </a:r>
            <a:r>
              <a:rPr lang="en-US" dirty="0"/>
              <a:t> </a:t>
            </a:r>
            <a:r>
              <a:rPr lang="en-US" dirty="0" err="1"/>
              <a:t>singleValues</a:t>
            </a:r>
            <a:r>
              <a:rPr lang="en-US" dirty="0"/>
              <a:t> = $( "#single" ).</a:t>
            </a:r>
            <a:r>
              <a:rPr lang="en-US" dirty="0" err="1"/>
              <a:t>val</a:t>
            </a:r>
            <a:r>
              <a:rPr lang="en-US" dirty="0"/>
              <a:t>();    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	 </a:t>
            </a:r>
            <a:r>
              <a:rPr lang="ro-RO" dirty="0"/>
              <a:t>	</a:t>
            </a:r>
            <a:r>
              <a:rPr lang="en-US" dirty="0"/>
              <a:t> $( "p" ).html( "&lt;b&gt;Value:&lt;/b&gt; " + </a:t>
            </a:r>
            <a:r>
              <a:rPr lang="en-US" dirty="0" err="1"/>
              <a:t>singleValues</a:t>
            </a:r>
            <a:r>
              <a:rPr lang="en-US" dirty="0"/>
              <a:t>);    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    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ro-RO" dirty="0" smtClean="0"/>
              <a:t>	</a:t>
            </a:r>
            <a:r>
              <a:rPr lang="en-US" dirty="0" smtClean="0"/>
              <a:t>$(</a:t>
            </a:r>
            <a:r>
              <a:rPr lang="en-US" dirty="0"/>
              <a:t> "select" ).change( </a:t>
            </a:r>
            <a:r>
              <a:rPr lang="en-US" dirty="0" err="1"/>
              <a:t>displayVals</a:t>
            </a:r>
            <a:r>
              <a:rPr lang="en-US" dirty="0"/>
              <a:t> );    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ro-RO" dirty="0" smtClean="0"/>
              <a:t>	</a:t>
            </a:r>
            <a:r>
              <a:rPr lang="en-US" dirty="0" err="1" smtClean="0"/>
              <a:t>displayVals</a:t>
            </a:r>
            <a:r>
              <a:rPr lang="en-US" dirty="0"/>
              <a:t>();    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b="1" dirty="0" smtClean="0"/>
              <a:t>&lt;/</a:t>
            </a:r>
            <a:r>
              <a:rPr lang="en-US" b="1" dirty="0"/>
              <a:t>script&gt;    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&lt;/body&gt;    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03700" y="1828800"/>
            <a:ext cx="0" cy="419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8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Evenimente</a:t>
            </a:r>
            <a:r>
              <a:rPr lang="en-US" dirty="0" smtClean="0"/>
              <a:t> jQuery()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9313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Mouse Events</a:t>
            </a:r>
          </a:p>
          <a:p>
            <a:pPr lvl="1"/>
            <a:r>
              <a:rPr lang="en-US" sz="2800" dirty="0"/>
              <a:t>click</a:t>
            </a:r>
          </a:p>
          <a:p>
            <a:pPr lvl="1"/>
            <a:r>
              <a:rPr lang="en-US" sz="2800" dirty="0" err="1"/>
              <a:t>dblclick</a:t>
            </a:r>
            <a:endParaRPr lang="en-US" sz="2800" dirty="0"/>
          </a:p>
          <a:p>
            <a:pPr lvl="1"/>
            <a:r>
              <a:rPr lang="en-US" sz="2800" dirty="0" err="1"/>
              <a:t>mouseenter</a:t>
            </a:r>
            <a:endParaRPr lang="en-US" sz="2800" dirty="0"/>
          </a:p>
          <a:p>
            <a:pPr lvl="1"/>
            <a:r>
              <a:rPr lang="en-US" sz="2800" dirty="0" err="1"/>
              <a:t>mouseleave</a:t>
            </a:r>
            <a:endParaRPr lang="en-US" sz="2800" dirty="0"/>
          </a:p>
          <a:p>
            <a:pPr lvl="1"/>
            <a:r>
              <a:rPr lang="en-US" sz="2800" dirty="0"/>
              <a:t>Keyboard Events</a:t>
            </a:r>
          </a:p>
          <a:p>
            <a:pPr lvl="1"/>
            <a:r>
              <a:rPr lang="en-US" sz="2800" dirty="0" err="1"/>
              <a:t>keyup</a:t>
            </a:r>
            <a:endParaRPr lang="en-US" sz="2800" dirty="0"/>
          </a:p>
          <a:p>
            <a:pPr lvl="1"/>
            <a:r>
              <a:rPr lang="en-US" sz="2800" dirty="0" err="1"/>
              <a:t>keydown</a:t>
            </a:r>
            <a:endParaRPr lang="en-US" sz="2800" dirty="0"/>
          </a:p>
          <a:p>
            <a:pPr lvl="1"/>
            <a:r>
              <a:rPr lang="en-US" sz="2800" dirty="0"/>
              <a:t>keypress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9641" y="1923195"/>
            <a:ext cx="2746310" cy="2177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 Events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blur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36025" y="1923195"/>
            <a:ext cx="4407159" cy="2177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Document/Window Events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unload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scroll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resize</a:t>
            </a:r>
          </a:p>
        </p:txBody>
      </p:sp>
    </p:spTree>
    <p:extLst>
      <p:ext uri="{BB962C8B-B14F-4D97-AF65-F5344CB8AC3E}">
        <p14:creationId xmlns:p14="http://schemas.microsoft.com/office/powerpoint/2010/main" val="61454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Evenimente</a:t>
            </a:r>
            <a:r>
              <a:rPr lang="en-US" dirty="0" smtClean="0"/>
              <a:t> jQuery()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811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 html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&lt;head&gt;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&lt;script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/1.11.3/jquery.min.js"</a:t>
            </a:r>
            <a:r>
              <a:rPr lang="en-US" b="1" dirty="0"/>
              <a:t>&gt;&lt;/script&gt;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&lt;script&gt;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$(document).ready(function(){  </a:t>
            </a:r>
          </a:p>
          <a:p>
            <a:pPr marL="0" indent="0">
              <a:buNone/>
            </a:pPr>
            <a:r>
              <a:rPr lang="en-US" dirty="0"/>
              <a:t>    $("</a:t>
            </a:r>
            <a:r>
              <a:rPr lang="en-US" dirty="0" err="1"/>
              <a:t>img</a:t>
            </a:r>
            <a:r>
              <a:rPr lang="en-US" dirty="0"/>
              <a:t>").load(function(){  </a:t>
            </a:r>
          </a:p>
          <a:p>
            <a:pPr marL="0" indent="0">
              <a:buNone/>
            </a:pPr>
            <a:r>
              <a:rPr lang="en-US" dirty="0"/>
              <a:t>        alert("Image loaded.");  </a:t>
            </a:r>
          </a:p>
          <a:p>
            <a:pPr marL="0" indent="0">
              <a:buNone/>
            </a:pPr>
            <a:r>
              <a:rPr lang="en-US" dirty="0"/>
              <a:t>    });  </a:t>
            </a:r>
          </a:p>
          <a:p>
            <a:pPr marL="0" indent="0">
              <a:buNone/>
            </a:pPr>
            <a:r>
              <a:rPr lang="en-US" dirty="0"/>
              <a:t>});  </a:t>
            </a:r>
          </a:p>
          <a:p>
            <a:pPr marL="0" indent="0">
              <a:buNone/>
            </a:pPr>
            <a:r>
              <a:rPr lang="en-US" b="1" dirty="0"/>
              <a:t>&lt;/script&gt;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&lt;/head&gt;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9820" y="20386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	&lt;</a:t>
            </a:r>
            <a:r>
              <a:rPr lang="en-US" b="1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="good-morning.jpg" alt="good morning"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&lt;/html&gt;</a:t>
            </a:r>
            <a:r>
              <a:rPr lang="en-US" dirty="0" smtClean="0"/>
              <a:t>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1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Tutoriale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http://learn.jquery.com</a:t>
            </a:r>
            <a:endParaRPr lang="ro-RO" dirty="0" smtClean="0">
              <a:hlinkClick r:id="rId3"/>
            </a:endParaRPr>
          </a:p>
          <a:p>
            <a:endParaRPr lang="ro-RO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https://www.javatpoint.com/jquery-tutorial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https://www.w3schools.com/jquery/default.asp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</a:t>
            </a:r>
            <a:r>
              <a:rPr lang="en-US" dirty="0" err="1" smtClean="0"/>
              <a:t>este</a:t>
            </a:r>
            <a:r>
              <a:rPr lang="en-US" dirty="0" smtClean="0"/>
              <a:t> AJAX?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/>
              <a:t>= JavaScript </a:t>
            </a:r>
            <a:r>
              <a:rPr lang="en-US" dirty="0" err="1"/>
              <a:t>și</a:t>
            </a:r>
            <a:r>
              <a:rPr lang="en-US" dirty="0"/>
              <a:t> XML </a:t>
            </a:r>
            <a:r>
              <a:rPr lang="en-US" dirty="0" err="1"/>
              <a:t>asincron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scurt</a:t>
            </a:r>
            <a:r>
              <a:rPr lang="en-US" dirty="0" smtClean="0"/>
              <a:t> </a:t>
            </a:r>
            <a:r>
              <a:rPr lang="en-US" dirty="0"/>
              <a:t>AJAX </a:t>
            </a:r>
            <a:r>
              <a:rPr lang="en-US" dirty="0" err="1"/>
              <a:t>vizează</a:t>
            </a:r>
            <a:r>
              <a:rPr lang="en-US" dirty="0"/>
              <a:t> </a:t>
            </a:r>
            <a:r>
              <a:rPr lang="en-US" dirty="0" err="1"/>
              <a:t>încărcarea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fundal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web,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reîncărca</a:t>
            </a:r>
            <a:r>
              <a:rPr lang="en-US" dirty="0"/>
              <a:t> </a:t>
            </a:r>
            <a:r>
              <a:rPr lang="en-US" dirty="0" err="1"/>
              <a:t>întreaga</a:t>
            </a:r>
            <a:r>
              <a:rPr lang="en-US" dirty="0"/>
              <a:t> </a:t>
            </a:r>
            <a:r>
              <a:rPr lang="en-US" dirty="0" err="1"/>
              <a:t>pagină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9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jQuery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funcționalitatea</a:t>
            </a:r>
            <a:r>
              <a:rPr lang="en-US" dirty="0"/>
              <a:t> AJAX.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jQuery AJAX,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solicita</a:t>
            </a:r>
            <a:r>
              <a:rPr lang="en-US" dirty="0"/>
              <a:t> text, HTML, XML </a:t>
            </a:r>
            <a:r>
              <a:rPr lang="en-US" dirty="0" err="1"/>
              <a:t>sau</a:t>
            </a:r>
            <a:r>
              <a:rPr lang="en-US" dirty="0"/>
              <a:t> JSON de la un server la </a:t>
            </a:r>
            <a:r>
              <a:rPr lang="en-US" dirty="0" err="1"/>
              <a:t>distanță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HTTP Get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HTTP Post -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încărca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direct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HTML </a:t>
            </a:r>
            <a:r>
              <a:rPr lang="en-US" dirty="0" err="1"/>
              <a:t>selectate</a:t>
            </a:r>
            <a:r>
              <a:rPr lang="en-US" dirty="0"/>
              <a:t> ale </a:t>
            </a:r>
            <a:r>
              <a:rPr lang="en-US" dirty="0" err="1"/>
              <a:t>paginii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web!</a:t>
            </a:r>
          </a:p>
        </p:txBody>
      </p:sp>
    </p:spTree>
    <p:extLst>
      <p:ext uri="{BB962C8B-B14F-4D97-AF65-F5344CB8AC3E}">
        <p14:creationId xmlns:p14="http://schemas.microsoft.com/office/powerpoint/2010/main" val="371639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load () </a:t>
            </a:r>
            <a:r>
              <a:rPr lang="en-US" dirty="0" err="1"/>
              <a:t>încarcă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un server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returnate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dirty="0" err="1"/>
              <a:t>selectat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https://www.w3schools.com/jquery/tryit.asp?filename=tryjquery_ajax_load2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- AJAX get()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/>
              <a:t>post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cerere-răspuns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un client </a:t>
            </a:r>
            <a:r>
              <a:rPr lang="en-US" dirty="0" err="1"/>
              <a:t>și</a:t>
            </a:r>
            <a:r>
              <a:rPr lang="en-US" dirty="0"/>
              <a:t> un server </a:t>
            </a:r>
            <a:r>
              <a:rPr lang="en-US" dirty="0" err="1"/>
              <a:t>sunt</a:t>
            </a:r>
            <a:r>
              <a:rPr lang="en-US" dirty="0"/>
              <a:t>: GET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smtClean="0"/>
              <a:t>POST.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GET </a:t>
            </a:r>
            <a:r>
              <a:rPr lang="en-US" dirty="0"/>
              <a:t>- </a:t>
            </a:r>
            <a:r>
              <a:rPr lang="en-US" dirty="0" err="1"/>
              <a:t>Solicită</a:t>
            </a:r>
            <a:r>
              <a:rPr lang="en-US" dirty="0"/>
              <a:t> date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resursă</a:t>
            </a:r>
            <a:r>
              <a:rPr lang="en-US" dirty="0"/>
              <a:t> </a:t>
            </a:r>
            <a:r>
              <a:rPr lang="en-US" dirty="0" err="1" smtClean="0"/>
              <a:t>specificată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POST </a:t>
            </a:r>
            <a:r>
              <a:rPr lang="en-US" dirty="0"/>
              <a:t>-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care </a:t>
            </a:r>
            <a:r>
              <a:rPr lang="en-US" dirty="0" err="1"/>
              <a:t>urmează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procesate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o </a:t>
            </a:r>
            <a:r>
              <a:rPr lang="en-US" dirty="0" err="1"/>
              <a:t>resursă</a:t>
            </a:r>
            <a:r>
              <a:rPr lang="en-US" dirty="0"/>
              <a:t> </a:t>
            </a:r>
            <a:r>
              <a:rPr lang="en-US" dirty="0" err="1" smtClean="0"/>
              <a:t>specificată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principal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obținerea</a:t>
            </a:r>
            <a:r>
              <a:rPr lang="en-US" dirty="0"/>
              <a:t> (</a:t>
            </a:r>
            <a:r>
              <a:rPr lang="en-US" dirty="0" err="1"/>
              <a:t>extragerea</a:t>
            </a:r>
            <a:r>
              <a:rPr lang="en-US" dirty="0"/>
              <a:t>) </a:t>
            </a:r>
            <a:r>
              <a:rPr lang="en-US" dirty="0" err="1"/>
              <a:t>unor</a:t>
            </a:r>
            <a:r>
              <a:rPr lang="en-US" dirty="0"/>
              <a:t> date de </a:t>
            </a:r>
            <a:r>
              <a:rPr lang="en-US" dirty="0" err="1"/>
              <a:t>pe</a:t>
            </a:r>
            <a:r>
              <a:rPr lang="en-US" dirty="0"/>
              <a:t> server. </a:t>
            </a:r>
            <a:endParaRPr lang="en-US" dirty="0" smtClean="0"/>
          </a:p>
          <a:p>
            <a:r>
              <a:rPr lang="en-US" dirty="0" smtClean="0"/>
              <a:t>POST </a:t>
            </a:r>
            <a:r>
              <a:rPr lang="en-US" dirty="0" err="1"/>
              <a:t>poate</a:t>
            </a:r>
            <a:r>
              <a:rPr lang="en-US" dirty="0"/>
              <a:t> fi,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date de </a:t>
            </a:r>
            <a:r>
              <a:rPr lang="en-US" dirty="0" err="1"/>
              <a:t>pe</a:t>
            </a:r>
            <a:r>
              <a:rPr lang="en-US" dirty="0"/>
              <a:t> server.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/>
              <a:t>POST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/>
              <a:t>adesea</a:t>
            </a:r>
            <a:r>
              <a:rPr lang="en-US" dirty="0"/>
              <a:t>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trimite</a:t>
            </a:r>
            <a:r>
              <a:rPr lang="en-US" dirty="0"/>
              <a:t> date </a:t>
            </a:r>
            <a:r>
              <a:rPr lang="en-US" dirty="0" err="1"/>
              <a:t>împreună</a:t>
            </a:r>
            <a:r>
              <a:rPr lang="en-US" dirty="0"/>
              <a:t> cu </a:t>
            </a:r>
            <a:r>
              <a:rPr lang="en-US" dirty="0" err="1"/>
              <a:t>cererea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244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- AJAX get() </a:t>
            </a:r>
            <a:r>
              <a:rPr lang="en-US" dirty="0" err="1" smtClean="0"/>
              <a:t>si</a:t>
            </a:r>
            <a:r>
              <a:rPr lang="en-US" dirty="0" smtClean="0"/>
              <a:t> post()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https://www.w3schools.com/jquery/tryit.asp?filename=tryjquery_ajax_get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POST</a:t>
            </a:r>
          </a:p>
          <a:p>
            <a:r>
              <a:rPr lang="en-US" dirty="0" smtClean="0">
                <a:hlinkClick r:id="rId2"/>
              </a:rPr>
              <a:t>https://www.w3schools.com/jquery/tryit.asp?filename=tryjquery_ajax_post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</a:t>
            </a:r>
            <a:r>
              <a:rPr lang="en-US" dirty="0" err="1" smtClean="0"/>
              <a:t>este</a:t>
            </a:r>
            <a:r>
              <a:rPr lang="en-US" dirty="0" smtClean="0"/>
              <a:t>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jQuery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bibliotecă</a:t>
            </a:r>
            <a:r>
              <a:rPr lang="en-US" sz="2400" dirty="0"/>
              <a:t> JavaScript </a:t>
            </a:r>
            <a:r>
              <a:rPr lang="en-US" sz="2400" dirty="0" err="1"/>
              <a:t>rapidă</a:t>
            </a:r>
            <a:r>
              <a:rPr lang="en-US" sz="2400" dirty="0"/>
              <a:t>, </a:t>
            </a:r>
            <a:r>
              <a:rPr lang="en-US" sz="2400" dirty="0" err="1"/>
              <a:t>mică</a:t>
            </a:r>
            <a:r>
              <a:rPr lang="en-US" sz="2400" dirty="0"/>
              <a:t>, cross-</a:t>
            </a:r>
            <a:r>
              <a:rPr lang="en-US" sz="2400" dirty="0" err="1"/>
              <a:t>platformă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bogată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funcții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Acesta</a:t>
            </a:r>
            <a:r>
              <a:rPr lang="en-US" sz="2400" dirty="0" smtClean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 smtClean="0"/>
              <a:t>concepută</a:t>
            </a:r>
            <a:r>
              <a:rPr lang="en-US" sz="2400" dirty="0" smtClean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simplifica</a:t>
            </a:r>
            <a:r>
              <a:rPr lang="en-US" sz="2400" dirty="0"/>
              <a:t> scripting-</a:t>
            </a:r>
            <a:r>
              <a:rPr lang="en-US" sz="2400" dirty="0" err="1"/>
              <a:t>ul</a:t>
            </a:r>
            <a:r>
              <a:rPr lang="en-US" sz="2400" dirty="0"/>
              <a:t> HTML al </a:t>
            </a:r>
            <a:r>
              <a:rPr lang="en-US" sz="2400" dirty="0" err="1"/>
              <a:t>clientului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Ea</a:t>
            </a:r>
            <a:r>
              <a:rPr lang="en-US" sz="2400" dirty="0" smtClean="0"/>
              <a:t> face </a:t>
            </a:r>
            <a:r>
              <a:rPr lang="en-US" sz="2400" dirty="0" err="1" smtClean="0"/>
              <a:t>foarte</a:t>
            </a:r>
            <a:r>
              <a:rPr lang="en-US" sz="2400" dirty="0" smtClean="0"/>
              <a:t> </a:t>
            </a:r>
            <a:r>
              <a:rPr lang="en-US" sz="2400" dirty="0" err="1" smtClean="0"/>
              <a:t>simpl</a:t>
            </a:r>
            <a:r>
              <a:rPr lang="ro-RO" sz="2400" dirty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manipularea</a:t>
            </a:r>
            <a:r>
              <a:rPr lang="en-US" sz="2400" dirty="0" smtClean="0"/>
              <a:t> </a:t>
            </a:r>
            <a:r>
              <a:rPr lang="en-US" sz="2400" dirty="0" err="1"/>
              <a:t>documentelor</a:t>
            </a:r>
            <a:r>
              <a:rPr lang="en-US" sz="2400" dirty="0"/>
              <a:t> HTML, </a:t>
            </a:r>
            <a:r>
              <a:rPr lang="en-US" sz="2400" dirty="0" err="1"/>
              <a:t>animația</a:t>
            </a:r>
            <a:r>
              <a:rPr lang="en-US" sz="2400" dirty="0"/>
              <a:t>, </a:t>
            </a:r>
            <a:r>
              <a:rPr lang="en-US" sz="2400" dirty="0" err="1"/>
              <a:t>manipularea</a:t>
            </a:r>
            <a:r>
              <a:rPr lang="en-US" sz="2400" dirty="0"/>
              <a:t> </a:t>
            </a:r>
            <a:r>
              <a:rPr lang="en-US" sz="2400" dirty="0" err="1"/>
              <a:t>evenimentelor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smtClean="0"/>
              <a:t>AJAX</a:t>
            </a:r>
            <a:r>
              <a:rPr lang="ro-RO" sz="2400" dirty="0" smtClean="0"/>
              <a:t>. Dispune de un </a:t>
            </a:r>
            <a:r>
              <a:rPr lang="en-US" sz="2400" dirty="0" smtClean="0"/>
              <a:t>API </a:t>
            </a:r>
            <a:r>
              <a:rPr lang="en-US" sz="2400" dirty="0"/>
              <a:t>care </a:t>
            </a:r>
            <a:r>
              <a:rPr lang="en-US" sz="2400" dirty="0" err="1"/>
              <a:t>funcționează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o </a:t>
            </a:r>
            <a:r>
              <a:rPr lang="en-US" sz="2400" dirty="0" err="1"/>
              <a:t>mulțime</a:t>
            </a:r>
            <a:r>
              <a:rPr lang="en-US" sz="2400" dirty="0"/>
              <a:t> de </a:t>
            </a:r>
            <a:r>
              <a:rPr lang="en-US" sz="2400" dirty="0" err="1"/>
              <a:t>browsere</a:t>
            </a:r>
            <a:r>
              <a:rPr lang="en-US" sz="2400" dirty="0"/>
              <a:t> </a:t>
            </a:r>
            <a:r>
              <a:rPr lang="en-US" sz="2400" dirty="0" err="1" smtClean="0"/>
              <a:t>diferite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Scopul</a:t>
            </a:r>
            <a:r>
              <a:rPr lang="en-US" sz="2400" dirty="0" smtClean="0"/>
              <a:t> </a:t>
            </a:r>
            <a:r>
              <a:rPr lang="en-US" sz="2400" dirty="0"/>
              <a:t>principal al jQuery </a:t>
            </a:r>
            <a:r>
              <a:rPr lang="en-US" sz="2400" dirty="0" err="1"/>
              <a:t>este</a:t>
            </a:r>
            <a:r>
              <a:rPr lang="en-US" sz="2400" dirty="0"/>
              <a:t> de a </a:t>
            </a:r>
            <a:r>
              <a:rPr lang="en-US" sz="2400" dirty="0" err="1"/>
              <a:t>oferi</a:t>
            </a:r>
            <a:r>
              <a:rPr lang="en-US" sz="2400" dirty="0"/>
              <a:t> o </a:t>
            </a:r>
            <a:r>
              <a:rPr lang="en-US" sz="2400" dirty="0" err="1"/>
              <a:t>modalitate</a:t>
            </a:r>
            <a:r>
              <a:rPr lang="en-US" sz="2400" dirty="0"/>
              <a:t> </a:t>
            </a:r>
            <a:r>
              <a:rPr lang="en-US" sz="2400" dirty="0" err="1"/>
              <a:t>ușoară</a:t>
            </a:r>
            <a:r>
              <a:rPr lang="en-US" sz="2400" dirty="0"/>
              <a:t> de a </a:t>
            </a:r>
            <a:r>
              <a:rPr lang="en-US" sz="2400" dirty="0" err="1"/>
              <a:t>utiliza</a:t>
            </a:r>
            <a:r>
              <a:rPr lang="en-US" sz="2400" dirty="0"/>
              <a:t> JavaScript </a:t>
            </a:r>
            <a:r>
              <a:rPr lang="en-US" sz="2400" dirty="0" err="1"/>
              <a:t>pe</a:t>
            </a:r>
            <a:r>
              <a:rPr lang="en-US" sz="2400" dirty="0"/>
              <a:t> site-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dvs</a:t>
            </a:r>
            <a:r>
              <a:rPr lang="en-US" sz="2400" dirty="0"/>
              <a:t>. web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deveni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interactiv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 smtClean="0"/>
              <a:t>atractiv</a:t>
            </a:r>
            <a:r>
              <a:rPr lang="ro-RO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Caracteristici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Manipularea</a:t>
            </a:r>
            <a:r>
              <a:rPr lang="en-US" dirty="0"/>
              <a:t> </a:t>
            </a:r>
            <a:r>
              <a:rPr lang="en-US" dirty="0" smtClean="0"/>
              <a:t>HTML</a:t>
            </a:r>
            <a:endParaRPr lang="ro-RO" dirty="0" smtClean="0"/>
          </a:p>
          <a:p>
            <a:r>
              <a:rPr lang="en-US" dirty="0" err="1" smtClean="0"/>
              <a:t>Manipularea</a:t>
            </a:r>
            <a:r>
              <a:rPr lang="en-US" dirty="0" smtClean="0"/>
              <a:t> DOM</a:t>
            </a:r>
            <a:endParaRPr lang="ro-RO" dirty="0" smtClean="0"/>
          </a:p>
          <a:p>
            <a:r>
              <a:rPr lang="en-US" b="1" dirty="0" err="1" smtClean="0"/>
              <a:t>Selectarea</a:t>
            </a:r>
            <a:r>
              <a:rPr lang="en-US" b="1" dirty="0" smtClean="0"/>
              <a:t> </a:t>
            </a:r>
            <a:r>
              <a:rPr lang="en-US" b="1" dirty="0" err="1"/>
              <a:t>elementului</a:t>
            </a:r>
            <a:r>
              <a:rPr lang="en-US" b="1" dirty="0"/>
              <a:t> </a:t>
            </a:r>
            <a:r>
              <a:rPr lang="en-US" b="1" dirty="0" smtClean="0"/>
              <a:t>DOM</a:t>
            </a:r>
            <a:endParaRPr lang="ro-RO" b="1" dirty="0" smtClean="0"/>
          </a:p>
          <a:p>
            <a:r>
              <a:rPr lang="en-US" b="1" dirty="0" err="1" smtClean="0"/>
              <a:t>Manipularea</a:t>
            </a:r>
            <a:r>
              <a:rPr lang="en-US" b="1" dirty="0" smtClean="0"/>
              <a:t> CSS</a:t>
            </a:r>
            <a:endParaRPr lang="ro-RO" b="1" dirty="0" smtClean="0"/>
          </a:p>
          <a:p>
            <a:r>
              <a:rPr lang="en-US" dirty="0" err="1" smtClean="0"/>
              <a:t>Efecte</a:t>
            </a:r>
            <a:r>
              <a:rPr lang="en-US" dirty="0" smtClean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 smtClean="0"/>
              <a:t>animații</a:t>
            </a:r>
            <a:endParaRPr lang="ro-RO" dirty="0" smtClean="0"/>
          </a:p>
          <a:p>
            <a:r>
              <a:rPr lang="en-US" dirty="0" err="1" smtClean="0"/>
              <a:t>Utilități</a:t>
            </a:r>
            <a:endParaRPr lang="ro-RO" dirty="0" smtClean="0"/>
          </a:p>
          <a:p>
            <a:r>
              <a:rPr lang="en-US" b="1" dirty="0" smtClean="0"/>
              <a:t>AJAX</a:t>
            </a:r>
            <a:endParaRPr lang="ro-RO" b="1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/>
              <a:t>HTML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 smtClean="0"/>
              <a:t>evenimente</a:t>
            </a:r>
            <a:endParaRPr lang="ro-RO" dirty="0" smtClean="0"/>
          </a:p>
          <a:p>
            <a:r>
              <a:rPr lang="en-US" dirty="0" smtClean="0"/>
              <a:t>JSON Parsing</a:t>
            </a:r>
            <a:endParaRPr lang="ro-RO" dirty="0" smtClean="0"/>
          </a:p>
          <a:p>
            <a:r>
              <a:rPr lang="en-US" dirty="0" err="1" smtClean="0"/>
              <a:t>Extensibilitate</a:t>
            </a:r>
            <a:r>
              <a:rPr lang="en-US" dirty="0" smtClean="0"/>
              <a:t> </a:t>
            </a:r>
            <a:r>
              <a:rPr lang="en-US" dirty="0" err="1"/>
              <a:t>prin</a:t>
            </a:r>
            <a:r>
              <a:rPr lang="en-US" dirty="0"/>
              <a:t> plug-</a:t>
            </a:r>
            <a:r>
              <a:rPr lang="en-US" dirty="0" err="1"/>
              <a:t>inuri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 folosim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Download </a:t>
            </a:r>
            <a:endParaRPr lang="ro-RO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://jquery.com/download</a:t>
            </a:r>
            <a:r>
              <a:rPr lang="en-US" dirty="0" smtClean="0">
                <a:hlinkClick r:id="rId2"/>
              </a:rPr>
              <a:t>/</a:t>
            </a:r>
            <a:endParaRPr lang="ro-RO" dirty="0" smtClean="0"/>
          </a:p>
          <a:p>
            <a:r>
              <a:rPr lang="ro-RO" sz="2400" dirty="0" smtClean="0"/>
              <a:t>Content Delivery Network: </a:t>
            </a:r>
            <a:r>
              <a:rPr lang="en-US" sz="2400" dirty="0" smtClean="0">
                <a:solidFill>
                  <a:srgbClr val="0070C0"/>
                </a:solidFill>
              </a:rPr>
              <a:t>https</a:t>
            </a:r>
            <a:r>
              <a:rPr lang="en-US" sz="2400" dirty="0">
                <a:solidFill>
                  <a:srgbClr val="0070C0"/>
                </a:solidFill>
              </a:rPr>
              <a:t>://</a:t>
            </a:r>
            <a:r>
              <a:rPr lang="en-US" sz="2400" dirty="0" smtClean="0">
                <a:solidFill>
                  <a:srgbClr val="0070C0"/>
                </a:solidFill>
              </a:rPr>
              <a:t>ajax.googleapis.com/ajax/libs/jquery/2.1.3/jquery.min.js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3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6377"/>
          </a:xfrm>
        </p:spPr>
        <p:txBody>
          <a:bodyPr/>
          <a:lstStyle/>
          <a:p>
            <a:r>
              <a:rPr lang="en-US" dirty="0" err="1" smtClean="0"/>
              <a:t>Selectori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969510"/>
              </p:ext>
            </p:extLst>
          </p:nvPr>
        </p:nvGraphicFramePr>
        <p:xfrm>
          <a:off x="763556" y="1519369"/>
          <a:ext cx="10515597" cy="4352067"/>
        </p:xfrm>
        <a:graphic>
          <a:graphicData uri="http://schemas.openxmlformats.org/drawingml/2006/table">
            <a:tbl>
              <a:tblPr/>
              <a:tblGrid>
                <a:gridCol w="953276">
                  <a:extLst>
                    <a:ext uri="{9D8B030D-6E8A-4147-A177-3AD203B41FA5}">
                      <a16:colId xmlns="" xmlns:a16="http://schemas.microsoft.com/office/drawing/2014/main" val="2075122884"/>
                    </a:ext>
                  </a:extLst>
                </a:gridCol>
                <a:gridCol w="2836506">
                  <a:extLst>
                    <a:ext uri="{9D8B030D-6E8A-4147-A177-3AD203B41FA5}">
                      <a16:colId xmlns="" xmlns:a16="http://schemas.microsoft.com/office/drawing/2014/main" val="4093416650"/>
                    </a:ext>
                  </a:extLst>
                </a:gridCol>
                <a:gridCol w="6725815">
                  <a:extLst>
                    <a:ext uri="{9D8B030D-6E8A-4147-A177-3AD203B41FA5}">
                      <a16:colId xmlns="" xmlns:a16="http://schemas.microsoft.com/office/drawing/2014/main" val="3766198895"/>
                    </a:ext>
                  </a:extLst>
                </a:gridCol>
              </a:tblGrid>
              <a:tr h="3035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S.No.</a:t>
                      </a:r>
                    </a:p>
                  </a:txBody>
                  <a:tcPr marL="60716" marR="60716" marT="60716" marB="60716">
                    <a:lnL w="381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Selector</a:t>
                      </a:r>
                    </a:p>
                  </a:txBody>
                  <a:tcPr marL="60716" marR="60716" marT="60716" marB="60716">
                    <a:lnL w="381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0716" marR="60716" marT="60716" marB="60716">
                    <a:lnL w="381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998934"/>
                  </a:ext>
                </a:extLst>
              </a:tr>
              <a:tr h="991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Nume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: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Selecteaza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un element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dupa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nume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6527405"/>
                  </a:ext>
                </a:extLst>
              </a:tr>
              <a:tr h="809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#ID: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Selecteaza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un element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dupa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id.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307374"/>
                  </a:ext>
                </a:extLst>
              </a:tr>
              <a:tr h="809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.Class: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Selecteaza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toate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elementele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care au </a:t>
                      </a:r>
                      <a:r>
                        <a:rPr lang="en-US" sz="12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clasa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baseline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specificata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718231"/>
                  </a:ext>
                </a:extLst>
              </a:tr>
              <a:tr h="627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Universal(*)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Selecteaza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toate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elementele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din DOM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5209322"/>
                  </a:ext>
                </a:extLst>
              </a:tr>
              <a:tr h="809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Multiple Elements A,B,C</a:t>
                      </a: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Selecteaza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elementele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insiruite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0478" marR="40478" marT="40478" marB="4047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25246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00778" y="5961373"/>
            <a:ext cx="444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https://www.javatpoint.com/jquery-selectors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jQuery html() 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43" y="1825625"/>
            <a:ext cx="10323286" cy="4351338"/>
          </a:xfrm>
        </p:spPr>
        <p:txBody>
          <a:bodyPr>
            <a:normAutofit/>
          </a:bodyPr>
          <a:lstStyle/>
          <a:p>
            <a:r>
              <a:rPr lang="en-US" dirty="0"/>
              <a:t>$(selector).html()  </a:t>
            </a:r>
          </a:p>
          <a:p>
            <a:pPr lvl="1"/>
            <a:r>
              <a:rPr lang="en-US" dirty="0" smtClean="0"/>
              <a:t>E</a:t>
            </a:r>
            <a:r>
              <a:rPr lang="ro-RO" dirty="0" smtClean="0"/>
              <a:t>ste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intoarce</a:t>
            </a:r>
            <a:r>
              <a:rPr lang="en-US" dirty="0" smtClean="0"/>
              <a:t> </a:t>
            </a:r>
            <a:r>
              <a:rPr lang="en-US" dirty="0" err="1" smtClean="0"/>
              <a:t>continutul</a:t>
            </a:r>
            <a:r>
              <a:rPr lang="en-US" dirty="0"/>
              <a:t> </a:t>
            </a:r>
            <a:r>
              <a:rPr lang="en-US" dirty="0" err="1" smtClean="0"/>
              <a:t>selectorului</a:t>
            </a:r>
            <a:endParaRPr lang="en-US" dirty="0"/>
          </a:p>
          <a:p>
            <a:r>
              <a:rPr lang="en-US" dirty="0"/>
              <a:t>$(selector).html(content)  </a:t>
            </a:r>
          </a:p>
          <a:p>
            <a:pPr lvl="1"/>
            <a:r>
              <a:rPr lang="en-US" dirty="0" smtClean="0"/>
              <a:t>Este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inlocui</a:t>
            </a:r>
            <a:r>
              <a:rPr lang="en-US" dirty="0" smtClean="0"/>
              <a:t>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selectorului</a:t>
            </a:r>
            <a:endParaRPr lang="en-US" dirty="0"/>
          </a:p>
          <a:p>
            <a:r>
              <a:rPr lang="en-US" dirty="0"/>
              <a:t>$(selector).html(function (index, </a:t>
            </a:r>
            <a:r>
              <a:rPr lang="en-US" dirty="0" err="1"/>
              <a:t>currentcontent</a:t>
            </a:r>
            <a:r>
              <a:rPr lang="en-US" dirty="0"/>
              <a:t>))  </a:t>
            </a:r>
          </a:p>
          <a:p>
            <a:pPr lvl="1"/>
            <a:r>
              <a:rPr lang="en-US" dirty="0" smtClean="0"/>
              <a:t>Este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inlocui</a:t>
            </a:r>
            <a:r>
              <a:rPr lang="en-US" dirty="0" smtClean="0"/>
              <a:t>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selectorului</a:t>
            </a:r>
            <a:r>
              <a:rPr lang="en-US" dirty="0" smtClean="0"/>
              <a:t> </a:t>
            </a:r>
            <a:r>
              <a:rPr lang="en-US" dirty="0" err="1" smtClean="0"/>
              <a:t>apealnd</a:t>
            </a:r>
            <a:r>
              <a:rPr lang="en-US" dirty="0" smtClean="0"/>
              <a:t> o </a:t>
            </a:r>
            <a:r>
              <a:rPr lang="en-US" dirty="0" err="1" smtClean="0"/>
              <a:t>functie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11685" y="1825625"/>
            <a:ext cx="5478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jQuery</a:t>
            </a:r>
            <a:r>
              <a:rPr lang="en-US" b="1" dirty="0"/>
              <a:t> html()</a:t>
            </a:r>
            <a:br>
              <a:rPr lang="en-US" b="1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&lt;!DOCTYPE html</a:t>
            </a:r>
            <a:r>
              <a:rPr lang="en-US" sz="8000" b="1" dirty="0"/>
              <a:t>&gt;</a:t>
            </a:r>
            <a:r>
              <a:rPr lang="en-US" sz="8000" dirty="0"/>
              <a:t>  </a:t>
            </a:r>
          </a:p>
          <a:p>
            <a:pPr marL="0" indent="0">
              <a:buNone/>
            </a:pPr>
            <a:r>
              <a:rPr lang="en-US" sz="8000" b="1" dirty="0"/>
              <a:t>&lt;html&gt;</a:t>
            </a:r>
            <a:r>
              <a:rPr lang="en-US" sz="8000" dirty="0"/>
              <a:t>  </a:t>
            </a:r>
          </a:p>
          <a:p>
            <a:pPr marL="0" indent="0">
              <a:buNone/>
            </a:pPr>
            <a:r>
              <a:rPr lang="en-US" sz="8000" b="1" dirty="0"/>
              <a:t>&lt;head&gt;</a:t>
            </a:r>
            <a:r>
              <a:rPr lang="en-US" sz="8000" dirty="0"/>
              <a:t>  </a:t>
            </a:r>
          </a:p>
          <a:p>
            <a:pPr marL="0" indent="0">
              <a:buNone/>
            </a:pPr>
            <a:r>
              <a:rPr lang="en-US" sz="8000" b="1" dirty="0"/>
              <a:t>&lt;script</a:t>
            </a:r>
            <a:r>
              <a:rPr lang="en-US" sz="8000" dirty="0"/>
              <a:t> </a:t>
            </a:r>
            <a:r>
              <a:rPr lang="en-US" sz="8000" dirty="0" err="1"/>
              <a:t>src</a:t>
            </a:r>
            <a:r>
              <a:rPr lang="en-US" sz="8000" dirty="0"/>
              <a:t>="https://ajax.googleapis.com/</a:t>
            </a:r>
            <a:r>
              <a:rPr lang="en-US" sz="8000" dirty="0" err="1"/>
              <a:t>ajax</a:t>
            </a:r>
            <a:r>
              <a:rPr lang="en-US" sz="8000" dirty="0"/>
              <a:t>/libs/</a:t>
            </a:r>
            <a:r>
              <a:rPr lang="en-US" sz="8000" dirty="0" err="1"/>
              <a:t>jquery</a:t>
            </a:r>
            <a:r>
              <a:rPr lang="en-US" sz="8000" dirty="0"/>
              <a:t>/1.11.3/jquery.min.js"</a:t>
            </a:r>
            <a:r>
              <a:rPr lang="en-US" sz="8000" b="1" dirty="0"/>
              <a:t>&gt;&lt;/script&gt;</a:t>
            </a:r>
            <a:r>
              <a:rPr lang="en-US" sz="8000" dirty="0"/>
              <a:t>  </a:t>
            </a:r>
          </a:p>
          <a:p>
            <a:pPr marL="0" indent="0">
              <a:buNone/>
            </a:pPr>
            <a:r>
              <a:rPr lang="en-US" sz="8000" b="1" dirty="0"/>
              <a:t>&lt;script&gt;</a:t>
            </a:r>
            <a:r>
              <a:rPr lang="en-US" sz="8000" dirty="0"/>
              <a:t>  </a:t>
            </a:r>
          </a:p>
          <a:p>
            <a:pPr marL="0" indent="0">
              <a:buNone/>
            </a:pPr>
            <a:r>
              <a:rPr lang="en-US" sz="8000" dirty="0"/>
              <a:t>$(document).ready(function(){  </a:t>
            </a:r>
          </a:p>
          <a:p>
            <a:pPr marL="0" indent="0">
              <a:buNone/>
            </a:pPr>
            <a:r>
              <a:rPr lang="en-US" sz="8000" dirty="0"/>
              <a:t>    </a:t>
            </a:r>
            <a:r>
              <a:rPr lang="en-US" sz="8000" dirty="0" smtClean="0"/>
              <a:t>$("button").</a:t>
            </a:r>
            <a:r>
              <a:rPr lang="en-US" sz="8000" dirty="0"/>
              <a:t>click(function(){  </a:t>
            </a:r>
          </a:p>
          <a:p>
            <a:pPr marL="0" indent="0">
              <a:buNone/>
            </a:pPr>
            <a:r>
              <a:rPr lang="en-US" sz="8000" dirty="0"/>
              <a:t>        $("p").html("Hello </a:t>
            </a:r>
            <a:r>
              <a:rPr lang="en-US" sz="8000" b="1" dirty="0"/>
              <a:t>&lt;b&gt;</a:t>
            </a:r>
            <a:r>
              <a:rPr lang="en-US" sz="8000" dirty="0"/>
              <a:t>Javatpoint.com</a:t>
            </a:r>
            <a:r>
              <a:rPr lang="en-US" sz="8000" b="1" dirty="0"/>
              <a:t>&lt;/b&gt;</a:t>
            </a:r>
            <a:r>
              <a:rPr lang="en-US" sz="8000" dirty="0"/>
              <a:t>");  </a:t>
            </a:r>
          </a:p>
          <a:p>
            <a:pPr marL="0" indent="0">
              <a:buNone/>
            </a:pPr>
            <a:r>
              <a:rPr lang="en-US" sz="8000" dirty="0"/>
              <a:t>    });  </a:t>
            </a:r>
          </a:p>
          <a:p>
            <a:pPr marL="0" indent="0">
              <a:buNone/>
            </a:pPr>
            <a:r>
              <a:rPr lang="en-US" sz="8000" dirty="0"/>
              <a:t>});  </a:t>
            </a:r>
          </a:p>
          <a:p>
            <a:pPr marL="0" indent="0">
              <a:buNone/>
            </a:pPr>
            <a:r>
              <a:rPr lang="en-US" sz="8000" b="1" dirty="0"/>
              <a:t>&lt;/script&gt;</a:t>
            </a:r>
            <a:r>
              <a:rPr lang="en-US" sz="8000" dirty="0"/>
              <a:t>  </a:t>
            </a:r>
          </a:p>
          <a:p>
            <a:pPr marL="0" indent="0">
              <a:buNone/>
            </a:pPr>
            <a:r>
              <a:rPr lang="en-US" sz="8000" b="1" dirty="0"/>
              <a:t>&lt;/head&gt;</a:t>
            </a:r>
            <a:r>
              <a:rPr lang="en-US" sz="8000" dirty="0"/>
              <a:t>  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06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jQuery text() 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Metoda jQuery text () este utilizată pentru a seta sau returna conținutul </a:t>
            </a:r>
            <a:r>
              <a:rPr lang="pt-BR" dirty="0" smtClean="0"/>
              <a:t>text </a:t>
            </a:r>
            <a:r>
              <a:rPr lang="pt-BR" dirty="0"/>
              <a:t>al elementelor selectate</a:t>
            </a:r>
            <a:r>
              <a:rPr lang="pt-BR" dirty="0" smtClean="0"/>
              <a:t>.</a:t>
            </a:r>
          </a:p>
          <a:p>
            <a:r>
              <a:rPr lang="en-US" dirty="0" smtClean="0"/>
              <a:t>$(</a:t>
            </a:r>
            <a:r>
              <a:rPr lang="en-US" dirty="0"/>
              <a:t>selector).text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Returneaza</a:t>
            </a:r>
            <a:r>
              <a:rPr lang="en-US" dirty="0" smtClean="0"/>
              <a:t> </a:t>
            </a:r>
            <a:r>
              <a:rPr lang="en-US" dirty="0" err="1" smtClean="0"/>
              <a:t>continutul</a:t>
            </a:r>
            <a:r>
              <a:rPr lang="en-US" dirty="0"/>
              <a:t> </a:t>
            </a:r>
            <a:r>
              <a:rPr lang="en-US" dirty="0" smtClean="0"/>
              <a:t>text </a:t>
            </a:r>
            <a:r>
              <a:rPr lang="en-US" dirty="0" smtClean="0"/>
              <a:t>al </a:t>
            </a:r>
            <a:r>
              <a:rPr lang="en-US" dirty="0" err="1" smtClean="0"/>
              <a:t>selectorului</a:t>
            </a:r>
            <a:r>
              <a:rPr lang="en-US" dirty="0"/>
              <a:t>   </a:t>
            </a:r>
          </a:p>
          <a:p>
            <a:r>
              <a:rPr lang="en-US" dirty="0" smtClean="0"/>
              <a:t>$(</a:t>
            </a:r>
            <a:r>
              <a:rPr lang="en-US" dirty="0"/>
              <a:t>selector).text(content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Seteaza</a:t>
            </a:r>
            <a:r>
              <a:rPr lang="en-US" dirty="0" smtClean="0"/>
              <a:t> </a:t>
            </a:r>
            <a:r>
              <a:rPr lang="en-US" dirty="0" err="1" smtClean="0"/>
              <a:t>continut</a:t>
            </a:r>
            <a:r>
              <a:rPr lang="en-US" dirty="0" smtClean="0"/>
              <a:t> text </a:t>
            </a:r>
            <a:r>
              <a:rPr lang="en-US" dirty="0" err="1" smtClean="0"/>
              <a:t>pentru</a:t>
            </a:r>
            <a:r>
              <a:rPr lang="en-US" dirty="0" smtClean="0"/>
              <a:t> selector</a:t>
            </a:r>
            <a:r>
              <a:rPr lang="en-US" dirty="0"/>
              <a:t>   </a:t>
            </a:r>
          </a:p>
          <a:p>
            <a:r>
              <a:rPr lang="en-US" dirty="0" smtClean="0"/>
              <a:t>$(</a:t>
            </a:r>
            <a:r>
              <a:rPr lang="en-US" dirty="0"/>
              <a:t>selector).text(function(</a:t>
            </a:r>
            <a:r>
              <a:rPr lang="en-US" dirty="0" err="1"/>
              <a:t>index,currentcontent</a:t>
            </a:r>
            <a:r>
              <a:rPr lang="en-US" dirty="0"/>
              <a:t>))  </a:t>
            </a:r>
            <a:endParaRPr lang="en-US" dirty="0" smtClean="0"/>
          </a:p>
          <a:p>
            <a:pPr lvl="1"/>
            <a:r>
              <a:rPr lang="en-US" dirty="0" err="1" smtClean="0"/>
              <a:t>Seteaza</a:t>
            </a:r>
            <a:r>
              <a:rPr lang="en-US" dirty="0" smtClean="0"/>
              <a:t> </a:t>
            </a:r>
            <a:r>
              <a:rPr lang="en-US" dirty="0" err="1" smtClean="0"/>
              <a:t>continut</a:t>
            </a:r>
            <a:r>
              <a:rPr lang="en-US" dirty="0" smtClean="0"/>
              <a:t> text </a:t>
            </a:r>
            <a:r>
              <a:rPr lang="en-US" dirty="0" err="1" smtClean="0"/>
              <a:t>pentru</a:t>
            </a:r>
            <a:r>
              <a:rPr lang="en-US" dirty="0" smtClean="0"/>
              <a:t> selector </a:t>
            </a:r>
            <a:r>
              <a:rPr lang="en-US" dirty="0" err="1" smtClean="0"/>
              <a:t>folosind</a:t>
            </a:r>
            <a:r>
              <a:rPr lang="en-US" dirty="0" smtClean="0"/>
              <a:t> o </a:t>
            </a:r>
            <a:r>
              <a:rPr lang="en-US" dirty="0" err="1" smtClean="0"/>
              <a:t>functie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jQuery text()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9086" y="1825625"/>
            <a:ext cx="94845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b="1" dirty="0" smtClean="0"/>
              <a:t>&lt;p&gt;&lt;b&gt;</a:t>
            </a:r>
            <a:r>
              <a:rPr lang="en-US" dirty="0" smtClean="0"/>
              <a:t>Hello! </a:t>
            </a:r>
            <a:r>
              <a:rPr lang="en-US" b="1" dirty="0" smtClean="0"/>
              <a:t>&lt;/b&gt;&lt;/p&gt;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b="1" dirty="0" smtClean="0"/>
              <a:t>&lt;p&gt;&lt;/p&gt;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 = $( "p:first" ).text();  </a:t>
            </a:r>
          </a:p>
          <a:p>
            <a:pPr marL="0" indent="0">
              <a:buNone/>
            </a:pPr>
            <a:r>
              <a:rPr lang="en-US" dirty="0" smtClean="0"/>
              <a:t>		$( "p:last" ).text( </a:t>
            </a:r>
            <a:r>
              <a:rPr lang="en-US" dirty="0" err="1" smtClean="0"/>
              <a:t>str</a:t>
            </a:r>
            <a:r>
              <a:rPr lang="en-US" dirty="0" smtClean="0"/>
              <a:t> );  </a:t>
            </a:r>
          </a:p>
          <a:p>
            <a:pPr marL="0" indent="0"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789</TotalTime>
  <Words>494</Words>
  <Application>Microsoft Office PowerPoint</Application>
  <PresentationFormat>Custom</PresentationFormat>
  <Paragraphs>173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JQUERY</vt:lpstr>
      <vt:lpstr>Ce este JQuery?</vt:lpstr>
      <vt:lpstr>Caracteristici</vt:lpstr>
      <vt:lpstr>Cum folosim</vt:lpstr>
      <vt:lpstr>Selectori</vt:lpstr>
      <vt:lpstr>jQuery html()  </vt:lpstr>
      <vt:lpstr>jQuery html() </vt:lpstr>
      <vt:lpstr>jQuery text()  </vt:lpstr>
      <vt:lpstr>jQuery text()</vt:lpstr>
      <vt:lpstr>jQuery val() </vt:lpstr>
      <vt:lpstr>jQuery val() </vt:lpstr>
      <vt:lpstr>Evenimente jQuery()</vt:lpstr>
      <vt:lpstr>Evenimente jQuery()</vt:lpstr>
      <vt:lpstr>Tutoriale</vt:lpstr>
      <vt:lpstr>Ce este AJAX? </vt:lpstr>
      <vt:lpstr>Jquery si Ajax</vt:lpstr>
      <vt:lpstr>jQuery load()</vt:lpstr>
      <vt:lpstr>jQuery - AJAX get() si post()</vt:lpstr>
      <vt:lpstr>jQuery - AJAX get() si post()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Cristian Badea</dc:creator>
  <cp:lastModifiedBy>Microsoft</cp:lastModifiedBy>
  <cp:revision>22</cp:revision>
  <dcterms:created xsi:type="dcterms:W3CDTF">2019-05-09T07:19:20Z</dcterms:created>
  <dcterms:modified xsi:type="dcterms:W3CDTF">2019-08-29T18:28:22Z</dcterms:modified>
</cp:coreProperties>
</file>